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0" r:id="rId2"/>
    <p:sldId id="256" r:id="rId3"/>
    <p:sldId id="281" r:id="rId4"/>
    <p:sldId id="279" r:id="rId5"/>
    <p:sldId id="257" r:id="rId6"/>
    <p:sldId id="271" r:id="rId7"/>
    <p:sldId id="273" r:id="rId8"/>
    <p:sldId id="274" r:id="rId9"/>
    <p:sldId id="282" r:id="rId10"/>
    <p:sldId id="272" r:id="rId11"/>
    <p:sldId id="278" r:id="rId12"/>
    <p:sldId id="295" r:id="rId13"/>
    <p:sldId id="291" r:id="rId14"/>
    <p:sldId id="296" r:id="rId15"/>
    <p:sldId id="297" r:id="rId16"/>
    <p:sldId id="298" r:id="rId17"/>
    <p:sldId id="264" r:id="rId18"/>
    <p:sldId id="265" r:id="rId19"/>
    <p:sldId id="280" r:id="rId20"/>
    <p:sldId id="292" r:id="rId21"/>
    <p:sldId id="293" r:id="rId22"/>
    <p:sldId id="294" r:id="rId23"/>
    <p:sldId id="299" r:id="rId24"/>
    <p:sldId id="301" r:id="rId25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C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729" autoAdjust="0"/>
  </p:normalViewPr>
  <p:slideViewPr>
    <p:cSldViewPr>
      <p:cViewPr varScale="1">
        <p:scale>
          <a:sx n="88" d="100"/>
          <a:sy n="88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3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5F950-7948-4E1E-AE8C-3E9140A91B0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8F21FED-93F0-4AC5-BE16-99E6E8FAED6A}">
      <dgm:prSet phldrT="[Text]"/>
      <dgm:spPr/>
      <dgm:t>
        <a:bodyPr/>
        <a:lstStyle/>
        <a:p>
          <a:r>
            <a:rPr lang="hr-HR" smtClean="0">
              <a:solidFill>
                <a:schemeClr val="bg1"/>
              </a:solidFill>
            </a:rPr>
            <a:t>Kratak </a:t>
          </a:r>
          <a:r>
            <a:rPr lang="hr-HR" dirty="0" smtClean="0">
              <a:solidFill>
                <a:schemeClr val="bg1"/>
              </a:solidFill>
            </a:rPr>
            <a:t>pregled teorija žalovanja</a:t>
          </a:r>
          <a:endParaRPr lang="hr-HR" dirty="0">
            <a:solidFill>
              <a:schemeClr val="bg1"/>
            </a:solidFill>
          </a:endParaRPr>
        </a:p>
      </dgm:t>
    </dgm:pt>
    <dgm:pt modelId="{5A8824FD-9BA7-4D45-9BD1-FCC467FF5067}" type="sibTrans" cxnId="{CB1237E8-F0D8-4BD4-B2EE-1CB12702E1BA}">
      <dgm:prSet/>
      <dgm:spPr/>
      <dgm:t>
        <a:bodyPr/>
        <a:lstStyle/>
        <a:p>
          <a:endParaRPr lang="hr-HR"/>
        </a:p>
      </dgm:t>
    </dgm:pt>
    <dgm:pt modelId="{B19046AA-C3D8-47B2-8822-72EF239E1288}" type="parTrans" cxnId="{CB1237E8-F0D8-4BD4-B2EE-1CB12702E1BA}">
      <dgm:prSet/>
      <dgm:spPr/>
      <dgm:t>
        <a:bodyPr/>
        <a:lstStyle/>
        <a:p>
          <a:endParaRPr lang="hr-HR"/>
        </a:p>
      </dgm:t>
    </dgm:pt>
    <dgm:pt modelId="{06C91E72-A0B4-486C-9BB9-DF0092A01560}">
      <dgm:prSet/>
      <dgm:spPr/>
      <dgm:t>
        <a:bodyPr/>
        <a:lstStyle/>
        <a:p>
          <a:r>
            <a:rPr lang="hr-HR" dirty="0" smtClean="0">
              <a:solidFill>
                <a:schemeClr val="bg1"/>
              </a:solidFill>
            </a:rPr>
            <a:t>Potpora u procesu žalovanja u okvirima palijativne skrbi</a:t>
          </a:r>
        </a:p>
      </dgm:t>
    </dgm:pt>
    <dgm:pt modelId="{1D69DAC2-C171-4772-BF2F-2E8B73074FD7}" type="sibTrans" cxnId="{2311F78B-5B45-402C-BA2F-F232E358CCB7}">
      <dgm:prSet/>
      <dgm:spPr/>
      <dgm:t>
        <a:bodyPr/>
        <a:lstStyle/>
        <a:p>
          <a:endParaRPr lang="hr-HR"/>
        </a:p>
      </dgm:t>
    </dgm:pt>
    <dgm:pt modelId="{E30AB2C4-ADB4-4EB8-B0B6-B9433994B7BB}" type="parTrans" cxnId="{2311F78B-5B45-402C-BA2F-F232E358CCB7}">
      <dgm:prSet/>
      <dgm:spPr/>
      <dgm:t>
        <a:bodyPr/>
        <a:lstStyle/>
        <a:p>
          <a:endParaRPr lang="hr-HR"/>
        </a:p>
      </dgm:t>
    </dgm:pt>
    <dgm:pt modelId="{7D232F30-18CC-430E-A2C4-DFFE2A1DBA7B}">
      <dgm:prSet phldrT="[Text]"/>
      <dgm:spPr/>
      <dgm:t>
        <a:bodyPr/>
        <a:lstStyle/>
        <a:p>
          <a:r>
            <a:rPr lang="hr-HR" dirty="0" smtClean="0">
              <a:solidFill>
                <a:schemeClr val="bg1"/>
              </a:solidFill>
            </a:rPr>
            <a:t>Obilježja procesa žalovanja</a:t>
          </a:r>
          <a:endParaRPr lang="hr-HR" dirty="0">
            <a:solidFill>
              <a:schemeClr val="bg1"/>
            </a:solidFill>
          </a:endParaRPr>
        </a:p>
      </dgm:t>
    </dgm:pt>
    <dgm:pt modelId="{9C654891-9E91-4B69-849B-4EC9DC06D388}" type="sibTrans" cxnId="{18296847-032A-45A5-B291-E58A28096BA8}">
      <dgm:prSet/>
      <dgm:spPr/>
      <dgm:t>
        <a:bodyPr/>
        <a:lstStyle/>
        <a:p>
          <a:endParaRPr lang="hr-HR"/>
        </a:p>
      </dgm:t>
    </dgm:pt>
    <dgm:pt modelId="{9D3F5E1E-2341-4C96-AA7E-486BFAE47F04}" type="parTrans" cxnId="{18296847-032A-45A5-B291-E58A28096BA8}">
      <dgm:prSet/>
      <dgm:spPr/>
      <dgm:t>
        <a:bodyPr/>
        <a:lstStyle/>
        <a:p>
          <a:endParaRPr lang="hr-HR"/>
        </a:p>
      </dgm:t>
    </dgm:pt>
    <dgm:pt modelId="{08A0898D-77C2-4995-80A9-581D7811735E}">
      <dgm:prSet phldrT="[Text]"/>
      <dgm:spPr/>
      <dgm:t>
        <a:bodyPr/>
        <a:lstStyle/>
        <a:p>
          <a:r>
            <a:rPr lang="hr-HR" smtClean="0"/>
            <a:t>Tok </a:t>
          </a:r>
          <a:r>
            <a:rPr lang="hr-HR" dirty="0" smtClean="0"/>
            <a:t>procesa žalovanja</a:t>
          </a:r>
          <a:endParaRPr lang="hr-HR" dirty="0"/>
        </a:p>
      </dgm:t>
    </dgm:pt>
    <dgm:pt modelId="{B51ECC9E-1054-44D2-8D84-6E7F70F62E3F}" type="parTrans" cxnId="{7B78FD98-BB8D-4AD5-BA42-A2A8DA290890}">
      <dgm:prSet/>
      <dgm:spPr/>
      <dgm:t>
        <a:bodyPr/>
        <a:lstStyle/>
        <a:p>
          <a:endParaRPr lang="hr-HR"/>
        </a:p>
      </dgm:t>
    </dgm:pt>
    <dgm:pt modelId="{CE00B5E4-0058-40F3-81BA-988D2FB1D446}" type="sibTrans" cxnId="{7B78FD98-BB8D-4AD5-BA42-A2A8DA290890}">
      <dgm:prSet/>
      <dgm:spPr/>
      <dgm:t>
        <a:bodyPr/>
        <a:lstStyle/>
        <a:p>
          <a:endParaRPr lang="hr-HR"/>
        </a:p>
      </dgm:t>
    </dgm:pt>
    <dgm:pt modelId="{7029847F-3C41-4DA4-91D5-2CD62E5949D4}" type="pres">
      <dgm:prSet presAssocID="{A215F950-7948-4E1E-AE8C-3E9140A91B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48F78B7-A6D2-42BF-BB5F-F335256B38E7}" type="pres">
      <dgm:prSet presAssocID="{E8F21FED-93F0-4AC5-BE16-99E6E8FAED6A}" presName="comp" presStyleCnt="0"/>
      <dgm:spPr/>
    </dgm:pt>
    <dgm:pt modelId="{C7FF8157-2CF4-4200-B2A1-DAB86A5BBA08}" type="pres">
      <dgm:prSet presAssocID="{E8F21FED-93F0-4AC5-BE16-99E6E8FAED6A}" presName="box" presStyleLbl="node1" presStyleIdx="0" presStyleCnt="4"/>
      <dgm:spPr/>
      <dgm:t>
        <a:bodyPr/>
        <a:lstStyle/>
        <a:p>
          <a:endParaRPr lang="hr-HR"/>
        </a:p>
      </dgm:t>
    </dgm:pt>
    <dgm:pt modelId="{815C8674-D165-42CA-987B-58945E50ABE6}" type="pres">
      <dgm:prSet presAssocID="{E8F21FED-93F0-4AC5-BE16-99E6E8FAED6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BB0A73-0487-46BE-8833-34493329534A}" type="pres">
      <dgm:prSet presAssocID="{E8F21FED-93F0-4AC5-BE16-99E6E8FAED6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20EB81-D8D6-4599-BCF1-968A38832076}" type="pres">
      <dgm:prSet presAssocID="{5A8824FD-9BA7-4D45-9BD1-FCC467FF5067}" presName="spacer" presStyleCnt="0"/>
      <dgm:spPr/>
    </dgm:pt>
    <dgm:pt modelId="{7D309535-1240-428A-B219-79735E4FCAC0}" type="pres">
      <dgm:prSet presAssocID="{08A0898D-77C2-4995-80A9-581D7811735E}" presName="comp" presStyleCnt="0"/>
      <dgm:spPr/>
    </dgm:pt>
    <dgm:pt modelId="{4C8877F1-AAB7-431B-9F84-1D6361121F82}" type="pres">
      <dgm:prSet presAssocID="{08A0898D-77C2-4995-80A9-581D7811735E}" presName="box" presStyleLbl="node1" presStyleIdx="1" presStyleCnt="4"/>
      <dgm:spPr/>
      <dgm:t>
        <a:bodyPr/>
        <a:lstStyle/>
        <a:p>
          <a:endParaRPr lang="hr-HR"/>
        </a:p>
      </dgm:t>
    </dgm:pt>
    <dgm:pt modelId="{9DCE20C3-B9F3-4185-9C68-9EA43E3993EF}" type="pres">
      <dgm:prSet presAssocID="{08A0898D-77C2-4995-80A9-581D7811735E}" presName="img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94923B-60F5-44EF-823A-1978C55A39E4}" type="pres">
      <dgm:prSet presAssocID="{08A0898D-77C2-4995-80A9-581D7811735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ED021D-D13D-4D59-9B80-DFA0909286E6}" type="pres">
      <dgm:prSet presAssocID="{CE00B5E4-0058-40F3-81BA-988D2FB1D446}" presName="spacer" presStyleCnt="0"/>
      <dgm:spPr/>
    </dgm:pt>
    <dgm:pt modelId="{B5004E28-6F84-46BC-A1FB-96DF2A67CA64}" type="pres">
      <dgm:prSet presAssocID="{7D232F30-18CC-430E-A2C4-DFFE2A1DBA7B}" presName="comp" presStyleCnt="0"/>
      <dgm:spPr/>
    </dgm:pt>
    <dgm:pt modelId="{35F04A62-AF9C-4A57-AE04-22FFFB3658C6}" type="pres">
      <dgm:prSet presAssocID="{7D232F30-18CC-430E-A2C4-DFFE2A1DBA7B}" presName="box" presStyleLbl="node1" presStyleIdx="2" presStyleCnt="4"/>
      <dgm:spPr/>
      <dgm:t>
        <a:bodyPr/>
        <a:lstStyle/>
        <a:p>
          <a:endParaRPr lang="hr-HR"/>
        </a:p>
      </dgm:t>
    </dgm:pt>
    <dgm:pt modelId="{610BDE9D-B492-4225-B1E6-4E3684DCADF5}" type="pres">
      <dgm:prSet presAssocID="{7D232F30-18CC-430E-A2C4-DFFE2A1DBA7B}" presName="img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841610B-6A0C-4D38-B775-0DCCCA032B4B}" type="pres">
      <dgm:prSet presAssocID="{7D232F30-18CC-430E-A2C4-DFFE2A1DBA7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861A60-25DB-4FD0-A6DB-8B247C8CA37C}" type="pres">
      <dgm:prSet presAssocID="{9C654891-9E91-4B69-849B-4EC9DC06D388}" presName="spacer" presStyleCnt="0"/>
      <dgm:spPr/>
    </dgm:pt>
    <dgm:pt modelId="{6E526752-288F-4AC2-A4C3-5907A7723F75}" type="pres">
      <dgm:prSet presAssocID="{06C91E72-A0B4-486C-9BB9-DF0092A01560}" presName="comp" presStyleCnt="0"/>
      <dgm:spPr/>
    </dgm:pt>
    <dgm:pt modelId="{205733D4-3249-4248-8B86-BC9B04EFF216}" type="pres">
      <dgm:prSet presAssocID="{06C91E72-A0B4-486C-9BB9-DF0092A01560}" presName="box" presStyleLbl="node1" presStyleIdx="3" presStyleCnt="4"/>
      <dgm:spPr/>
      <dgm:t>
        <a:bodyPr/>
        <a:lstStyle/>
        <a:p>
          <a:endParaRPr lang="hr-HR"/>
        </a:p>
      </dgm:t>
    </dgm:pt>
    <dgm:pt modelId="{C3D8F323-C6DF-44A2-9867-38FE82EED194}" type="pres">
      <dgm:prSet presAssocID="{06C91E72-A0B4-486C-9BB9-DF0092A01560}" presName="img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C1BEC41-EF26-40B2-9512-133DDCF56BEC}" type="pres">
      <dgm:prSet presAssocID="{06C91E72-A0B4-486C-9BB9-DF0092A0156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76B0E11-DE79-4433-B582-EAA5FFCD4CA4}" type="presOf" srcId="{E8F21FED-93F0-4AC5-BE16-99E6E8FAED6A}" destId="{C7FF8157-2CF4-4200-B2A1-DAB86A5BBA08}" srcOrd="0" destOrd="0" presId="urn:microsoft.com/office/officeart/2005/8/layout/vList4#1"/>
    <dgm:cxn modelId="{0E210CFC-CD5D-41E2-8F22-3DBD0D33ACAC}" type="presOf" srcId="{06C91E72-A0B4-486C-9BB9-DF0092A01560}" destId="{205733D4-3249-4248-8B86-BC9B04EFF216}" srcOrd="0" destOrd="0" presId="urn:microsoft.com/office/officeart/2005/8/layout/vList4#1"/>
    <dgm:cxn modelId="{BB47C4A8-91CF-4DB5-9EB8-D10AC65B6724}" type="presOf" srcId="{06C91E72-A0B4-486C-9BB9-DF0092A01560}" destId="{FC1BEC41-EF26-40B2-9512-133DDCF56BEC}" srcOrd="1" destOrd="0" presId="urn:microsoft.com/office/officeart/2005/8/layout/vList4#1"/>
    <dgm:cxn modelId="{7B78FD98-BB8D-4AD5-BA42-A2A8DA290890}" srcId="{A215F950-7948-4E1E-AE8C-3E9140A91B03}" destId="{08A0898D-77C2-4995-80A9-581D7811735E}" srcOrd="1" destOrd="0" parTransId="{B51ECC9E-1054-44D2-8D84-6E7F70F62E3F}" sibTransId="{CE00B5E4-0058-40F3-81BA-988D2FB1D446}"/>
    <dgm:cxn modelId="{40321503-98B1-4B37-8B3C-F4BF720C7C54}" type="presOf" srcId="{7D232F30-18CC-430E-A2C4-DFFE2A1DBA7B}" destId="{35F04A62-AF9C-4A57-AE04-22FFFB3658C6}" srcOrd="0" destOrd="0" presId="urn:microsoft.com/office/officeart/2005/8/layout/vList4#1"/>
    <dgm:cxn modelId="{CB1237E8-F0D8-4BD4-B2EE-1CB12702E1BA}" srcId="{A215F950-7948-4E1E-AE8C-3E9140A91B03}" destId="{E8F21FED-93F0-4AC5-BE16-99E6E8FAED6A}" srcOrd="0" destOrd="0" parTransId="{B19046AA-C3D8-47B2-8822-72EF239E1288}" sibTransId="{5A8824FD-9BA7-4D45-9BD1-FCC467FF5067}"/>
    <dgm:cxn modelId="{18296847-032A-45A5-B291-E58A28096BA8}" srcId="{A215F950-7948-4E1E-AE8C-3E9140A91B03}" destId="{7D232F30-18CC-430E-A2C4-DFFE2A1DBA7B}" srcOrd="2" destOrd="0" parTransId="{9D3F5E1E-2341-4C96-AA7E-486BFAE47F04}" sibTransId="{9C654891-9E91-4B69-849B-4EC9DC06D388}"/>
    <dgm:cxn modelId="{C4AC9BC2-4420-467E-A62E-9619A44D85BC}" type="presOf" srcId="{A215F950-7948-4E1E-AE8C-3E9140A91B03}" destId="{7029847F-3C41-4DA4-91D5-2CD62E5949D4}" srcOrd="0" destOrd="0" presId="urn:microsoft.com/office/officeart/2005/8/layout/vList4#1"/>
    <dgm:cxn modelId="{2311F78B-5B45-402C-BA2F-F232E358CCB7}" srcId="{A215F950-7948-4E1E-AE8C-3E9140A91B03}" destId="{06C91E72-A0B4-486C-9BB9-DF0092A01560}" srcOrd="3" destOrd="0" parTransId="{E30AB2C4-ADB4-4EB8-B0B6-B9433994B7BB}" sibTransId="{1D69DAC2-C171-4772-BF2F-2E8B73074FD7}"/>
    <dgm:cxn modelId="{FA154A4F-BED2-4DC4-A25F-4699CFCD95EF}" type="presOf" srcId="{08A0898D-77C2-4995-80A9-581D7811735E}" destId="{4C8877F1-AAB7-431B-9F84-1D6361121F82}" srcOrd="0" destOrd="0" presId="urn:microsoft.com/office/officeart/2005/8/layout/vList4#1"/>
    <dgm:cxn modelId="{3224D470-2875-4EBB-929A-9F5D089AD365}" type="presOf" srcId="{E8F21FED-93F0-4AC5-BE16-99E6E8FAED6A}" destId="{65BB0A73-0487-46BE-8833-34493329534A}" srcOrd="1" destOrd="0" presId="urn:microsoft.com/office/officeart/2005/8/layout/vList4#1"/>
    <dgm:cxn modelId="{AE9BCD53-7B5A-4644-958D-2E3DC1D43EAC}" type="presOf" srcId="{08A0898D-77C2-4995-80A9-581D7811735E}" destId="{2B94923B-60F5-44EF-823A-1978C55A39E4}" srcOrd="1" destOrd="0" presId="urn:microsoft.com/office/officeart/2005/8/layout/vList4#1"/>
    <dgm:cxn modelId="{4190DE85-A6BB-40D9-BB6F-86FFC724CB6F}" type="presOf" srcId="{7D232F30-18CC-430E-A2C4-DFFE2A1DBA7B}" destId="{4841610B-6A0C-4D38-B775-0DCCCA032B4B}" srcOrd="1" destOrd="0" presId="urn:microsoft.com/office/officeart/2005/8/layout/vList4#1"/>
    <dgm:cxn modelId="{926EA138-09C1-4B30-9167-283AD1E27C80}" type="presParOf" srcId="{7029847F-3C41-4DA4-91D5-2CD62E5949D4}" destId="{148F78B7-A6D2-42BF-BB5F-F335256B38E7}" srcOrd="0" destOrd="0" presId="urn:microsoft.com/office/officeart/2005/8/layout/vList4#1"/>
    <dgm:cxn modelId="{4005E477-97BB-47BB-851E-A61A774CE00D}" type="presParOf" srcId="{148F78B7-A6D2-42BF-BB5F-F335256B38E7}" destId="{C7FF8157-2CF4-4200-B2A1-DAB86A5BBA08}" srcOrd="0" destOrd="0" presId="urn:microsoft.com/office/officeart/2005/8/layout/vList4#1"/>
    <dgm:cxn modelId="{2D32F5A2-680C-491C-B951-665FB876E684}" type="presParOf" srcId="{148F78B7-A6D2-42BF-BB5F-F335256B38E7}" destId="{815C8674-D165-42CA-987B-58945E50ABE6}" srcOrd="1" destOrd="0" presId="urn:microsoft.com/office/officeart/2005/8/layout/vList4#1"/>
    <dgm:cxn modelId="{7AF303A8-0D28-47D0-A17C-500E32A5EA6A}" type="presParOf" srcId="{148F78B7-A6D2-42BF-BB5F-F335256B38E7}" destId="{65BB0A73-0487-46BE-8833-34493329534A}" srcOrd="2" destOrd="0" presId="urn:microsoft.com/office/officeart/2005/8/layout/vList4#1"/>
    <dgm:cxn modelId="{CAE2F97D-9524-4535-875D-30BCD76DB7C4}" type="presParOf" srcId="{7029847F-3C41-4DA4-91D5-2CD62E5949D4}" destId="{5120EB81-D8D6-4599-BCF1-968A38832076}" srcOrd="1" destOrd="0" presId="urn:microsoft.com/office/officeart/2005/8/layout/vList4#1"/>
    <dgm:cxn modelId="{707683BE-73EE-4430-995C-5ABF0D801F7D}" type="presParOf" srcId="{7029847F-3C41-4DA4-91D5-2CD62E5949D4}" destId="{7D309535-1240-428A-B219-79735E4FCAC0}" srcOrd="2" destOrd="0" presId="urn:microsoft.com/office/officeart/2005/8/layout/vList4#1"/>
    <dgm:cxn modelId="{B62471A7-D43A-432C-A0A9-CF4DC9E44C09}" type="presParOf" srcId="{7D309535-1240-428A-B219-79735E4FCAC0}" destId="{4C8877F1-AAB7-431B-9F84-1D6361121F82}" srcOrd="0" destOrd="0" presId="urn:microsoft.com/office/officeart/2005/8/layout/vList4#1"/>
    <dgm:cxn modelId="{56275101-7BF7-408C-B389-50B247868355}" type="presParOf" srcId="{7D309535-1240-428A-B219-79735E4FCAC0}" destId="{9DCE20C3-B9F3-4185-9C68-9EA43E3993EF}" srcOrd="1" destOrd="0" presId="urn:microsoft.com/office/officeart/2005/8/layout/vList4#1"/>
    <dgm:cxn modelId="{C81351F0-6EE3-46EE-80C1-218A85802015}" type="presParOf" srcId="{7D309535-1240-428A-B219-79735E4FCAC0}" destId="{2B94923B-60F5-44EF-823A-1978C55A39E4}" srcOrd="2" destOrd="0" presId="urn:microsoft.com/office/officeart/2005/8/layout/vList4#1"/>
    <dgm:cxn modelId="{CB12D248-A0AD-4DF2-AB5B-665B92485CA3}" type="presParOf" srcId="{7029847F-3C41-4DA4-91D5-2CD62E5949D4}" destId="{86ED021D-D13D-4D59-9B80-DFA0909286E6}" srcOrd="3" destOrd="0" presId="urn:microsoft.com/office/officeart/2005/8/layout/vList4#1"/>
    <dgm:cxn modelId="{A62642D7-8373-4DD7-B114-B2C24C4CA020}" type="presParOf" srcId="{7029847F-3C41-4DA4-91D5-2CD62E5949D4}" destId="{B5004E28-6F84-46BC-A1FB-96DF2A67CA64}" srcOrd="4" destOrd="0" presId="urn:microsoft.com/office/officeart/2005/8/layout/vList4#1"/>
    <dgm:cxn modelId="{2C395B59-698F-4227-B6BD-74FE9709F0DB}" type="presParOf" srcId="{B5004E28-6F84-46BC-A1FB-96DF2A67CA64}" destId="{35F04A62-AF9C-4A57-AE04-22FFFB3658C6}" srcOrd="0" destOrd="0" presId="urn:microsoft.com/office/officeart/2005/8/layout/vList4#1"/>
    <dgm:cxn modelId="{E7008629-7ECF-4584-B98F-4E400F401FC6}" type="presParOf" srcId="{B5004E28-6F84-46BC-A1FB-96DF2A67CA64}" destId="{610BDE9D-B492-4225-B1E6-4E3684DCADF5}" srcOrd="1" destOrd="0" presId="urn:microsoft.com/office/officeart/2005/8/layout/vList4#1"/>
    <dgm:cxn modelId="{EFCE5008-7D65-4B96-9625-35B044ECCF7D}" type="presParOf" srcId="{B5004E28-6F84-46BC-A1FB-96DF2A67CA64}" destId="{4841610B-6A0C-4D38-B775-0DCCCA032B4B}" srcOrd="2" destOrd="0" presId="urn:microsoft.com/office/officeart/2005/8/layout/vList4#1"/>
    <dgm:cxn modelId="{A5E4F227-984B-465C-865F-42011BEDE4D7}" type="presParOf" srcId="{7029847F-3C41-4DA4-91D5-2CD62E5949D4}" destId="{FA861A60-25DB-4FD0-A6DB-8B247C8CA37C}" srcOrd="5" destOrd="0" presId="urn:microsoft.com/office/officeart/2005/8/layout/vList4#1"/>
    <dgm:cxn modelId="{18F69A06-56DF-47BA-A901-E2910F85E0C2}" type="presParOf" srcId="{7029847F-3C41-4DA4-91D5-2CD62E5949D4}" destId="{6E526752-288F-4AC2-A4C3-5907A7723F75}" srcOrd="6" destOrd="0" presId="urn:microsoft.com/office/officeart/2005/8/layout/vList4#1"/>
    <dgm:cxn modelId="{2B5D940A-0E9E-4F59-BB4F-B8845574FE5C}" type="presParOf" srcId="{6E526752-288F-4AC2-A4C3-5907A7723F75}" destId="{205733D4-3249-4248-8B86-BC9B04EFF216}" srcOrd="0" destOrd="0" presId="urn:microsoft.com/office/officeart/2005/8/layout/vList4#1"/>
    <dgm:cxn modelId="{BC1F0D3E-E9D7-4DE0-8A6D-B46D940AAE4D}" type="presParOf" srcId="{6E526752-288F-4AC2-A4C3-5907A7723F75}" destId="{C3D8F323-C6DF-44A2-9867-38FE82EED194}" srcOrd="1" destOrd="0" presId="urn:microsoft.com/office/officeart/2005/8/layout/vList4#1"/>
    <dgm:cxn modelId="{8B1E28CD-EAF4-4667-B000-9C4B97AA132B}" type="presParOf" srcId="{6E526752-288F-4AC2-A4C3-5907A7723F75}" destId="{FC1BEC41-EF26-40B2-9512-133DDCF56B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F7C34-74B5-484A-B657-F39644914F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99FF96B-B65A-488D-96D3-6204526CC4D0}">
      <dgm:prSet phldrT="[Text]"/>
      <dgm:spPr/>
      <dgm:t>
        <a:bodyPr/>
        <a:lstStyle/>
        <a:p>
          <a:r>
            <a:rPr lang="hr-HR" b="1" dirty="0" smtClean="0"/>
            <a:t>Psihoanalitički modeli žalovanja</a:t>
          </a:r>
          <a:endParaRPr lang="hr-HR" b="1" dirty="0"/>
        </a:p>
      </dgm:t>
    </dgm:pt>
    <dgm:pt modelId="{25FF608C-F099-49B9-9AED-062BA69CAD21}" type="parTrans" cxnId="{8C1691DC-087A-44FD-BCD5-216A92E66786}">
      <dgm:prSet/>
      <dgm:spPr/>
      <dgm:t>
        <a:bodyPr/>
        <a:lstStyle/>
        <a:p>
          <a:endParaRPr lang="hr-HR"/>
        </a:p>
      </dgm:t>
    </dgm:pt>
    <dgm:pt modelId="{5D3E39FA-2F14-4860-8660-2F9436D747FE}" type="sibTrans" cxnId="{8C1691DC-087A-44FD-BCD5-216A92E66786}">
      <dgm:prSet/>
      <dgm:spPr/>
      <dgm:t>
        <a:bodyPr/>
        <a:lstStyle/>
        <a:p>
          <a:endParaRPr lang="hr-HR"/>
        </a:p>
      </dgm:t>
    </dgm:pt>
    <dgm:pt modelId="{C94E5E47-7CC8-4A4C-8A28-FC960C78C7F8}">
      <dgm:prSet phldrT="[Text]"/>
      <dgm:spPr/>
      <dgm:t>
        <a:bodyPr/>
        <a:lstStyle/>
        <a:p>
          <a:r>
            <a:rPr lang="hr-HR" dirty="0" smtClean="0"/>
            <a:t>Sigmund Freud, Erich Lindemann; John Bowlby</a:t>
          </a:r>
          <a:endParaRPr lang="hr-HR" dirty="0"/>
        </a:p>
      </dgm:t>
    </dgm:pt>
    <dgm:pt modelId="{7B33D806-8301-487A-A7B0-BE3A486DEB92}" type="parTrans" cxnId="{A479C39D-37E8-4F7A-B6BA-64B107966B76}">
      <dgm:prSet/>
      <dgm:spPr/>
      <dgm:t>
        <a:bodyPr/>
        <a:lstStyle/>
        <a:p>
          <a:endParaRPr lang="hr-HR"/>
        </a:p>
      </dgm:t>
    </dgm:pt>
    <dgm:pt modelId="{AEFAE8D7-31C4-4D2C-A147-41F87BB55A21}" type="sibTrans" cxnId="{A479C39D-37E8-4F7A-B6BA-64B107966B76}">
      <dgm:prSet/>
      <dgm:spPr/>
      <dgm:t>
        <a:bodyPr/>
        <a:lstStyle/>
        <a:p>
          <a:endParaRPr lang="hr-HR"/>
        </a:p>
      </dgm:t>
    </dgm:pt>
    <dgm:pt modelId="{1FA09DE1-7F53-40B0-8678-249C88EF7A08}">
      <dgm:prSet phldrT="[Text]"/>
      <dgm:spPr/>
      <dgm:t>
        <a:bodyPr/>
        <a:lstStyle/>
        <a:p>
          <a:r>
            <a:rPr lang="hr-HR" b="1" dirty="0" smtClean="0"/>
            <a:t>Modeli žalovanja druge generacije</a:t>
          </a:r>
          <a:endParaRPr lang="hr-HR" b="1" dirty="0"/>
        </a:p>
      </dgm:t>
    </dgm:pt>
    <dgm:pt modelId="{3EB09909-8172-4E87-BE2D-3031FADB6449}" type="parTrans" cxnId="{79575E2D-172C-42F8-890E-F401741C84A6}">
      <dgm:prSet/>
      <dgm:spPr/>
      <dgm:t>
        <a:bodyPr/>
        <a:lstStyle/>
        <a:p>
          <a:endParaRPr lang="hr-HR"/>
        </a:p>
      </dgm:t>
    </dgm:pt>
    <dgm:pt modelId="{200ACD03-007B-49FA-877B-0DF146EF442B}" type="sibTrans" cxnId="{79575E2D-172C-42F8-890E-F401741C84A6}">
      <dgm:prSet/>
      <dgm:spPr/>
      <dgm:t>
        <a:bodyPr/>
        <a:lstStyle/>
        <a:p>
          <a:endParaRPr lang="hr-HR"/>
        </a:p>
      </dgm:t>
    </dgm:pt>
    <dgm:pt modelId="{4019A075-C786-4B99-89B5-CF373CD78613}">
      <dgm:prSet phldrT="[Text]"/>
      <dgm:spPr/>
      <dgm:t>
        <a:bodyPr/>
        <a:lstStyle/>
        <a:p>
          <a:endParaRPr lang="hr-HR" dirty="0"/>
        </a:p>
      </dgm:t>
    </dgm:pt>
    <dgm:pt modelId="{1978677B-48C3-4A51-92CE-C813813ACA2E}" type="parTrans" cxnId="{09AFCB74-EEF3-4899-98DC-D8413534F2B1}">
      <dgm:prSet/>
      <dgm:spPr/>
      <dgm:t>
        <a:bodyPr/>
        <a:lstStyle/>
        <a:p>
          <a:endParaRPr lang="hr-HR"/>
        </a:p>
      </dgm:t>
    </dgm:pt>
    <dgm:pt modelId="{5FFAC2F8-798A-42C9-961D-F2043A659D02}" type="sibTrans" cxnId="{09AFCB74-EEF3-4899-98DC-D8413534F2B1}">
      <dgm:prSet/>
      <dgm:spPr/>
      <dgm:t>
        <a:bodyPr/>
        <a:lstStyle/>
        <a:p>
          <a:endParaRPr lang="hr-HR"/>
        </a:p>
      </dgm:t>
    </dgm:pt>
    <dgm:pt modelId="{D7CC17A8-7E09-484D-9AB9-8252CCC9B6FD}">
      <dgm:prSet phldrT="[Text]"/>
      <dgm:spPr/>
      <dgm:t>
        <a:bodyPr/>
        <a:lstStyle/>
        <a:p>
          <a:r>
            <a:rPr lang="hr-HR" dirty="0" smtClean="0"/>
            <a:t>Collin Murray Parkes, William Worden</a:t>
          </a:r>
          <a:endParaRPr lang="hr-HR" dirty="0"/>
        </a:p>
      </dgm:t>
    </dgm:pt>
    <dgm:pt modelId="{04939D80-57A9-48EA-8E0F-E938FAF2E921}" type="parTrans" cxnId="{69A85CC7-AB61-434E-B8D4-991D56810935}">
      <dgm:prSet/>
      <dgm:spPr/>
      <dgm:t>
        <a:bodyPr/>
        <a:lstStyle/>
        <a:p>
          <a:endParaRPr lang="hr-HR"/>
        </a:p>
      </dgm:t>
    </dgm:pt>
    <dgm:pt modelId="{4BAA83AA-CACF-4D18-B4DC-6986E993364F}" type="sibTrans" cxnId="{69A85CC7-AB61-434E-B8D4-991D56810935}">
      <dgm:prSet/>
      <dgm:spPr/>
      <dgm:t>
        <a:bodyPr/>
        <a:lstStyle/>
        <a:p>
          <a:endParaRPr lang="hr-HR"/>
        </a:p>
      </dgm:t>
    </dgm:pt>
    <dgm:pt modelId="{F944B942-81E9-424F-9CE1-A66FE27EE2A9}">
      <dgm:prSet phldrT="[Text]"/>
      <dgm:spPr/>
      <dgm:t>
        <a:bodyPr/>
        <a:lstStyle/>
        <a:p>
          <a:r>
            <a:rPr lang="hr-HR" b="1" dirty="0" smtClean="0"/>
            <a:t>Teorija nastavljenih veza</a:t>
          </a:r>
          <a:endParaRPr lang="hr-HR" b="1" dirty="0"/>
        </a:p>
      </dgm:t>
    </dgm:pt>
    <dgm:pt modelId="{9972DAF6-B647-433F-8BCA-B74811F4BBCD}" type="parTrans" cxnId="{1BB4AEB3-B765-4EDE-A073-6C4034AD4F3E}">
      <dgm:prSet/>
      <dgm:spPr/>
      <dgm:t>
        <a:bodyPr/>
        <a:lstStyle/>
        <a:p>
          <a:endParaRPr lang="hr-HR"/>
        </a:p>
      </dgm:t>
    </dgm:pt>
    <dgm:pt modelId="{9E038C57-8483-4DAF-9D41-6C086EF68B8E}" type="sibTrans" cxnId="{1BB4AEB3-B765-4EDE-A073-6C4034AD4F3E}">
      <dgm:prSet/>
      <dgm:spPr/>
      <dgm:t>
        <a:bodyPr/>
        <a:lstStyle/>
        <a:p>
          <a:endParaRPr lang="hr-HR"/>
        </a:p>
      </dgm:t>
    </dgm:pt>
    <dgm:pt modelId="{F3DB1E21-FA1A-4C9B-A943-F222FB177C8E}">
      <dgm:prSet phldrT="[Text]"/>
      <dgm:spPr/>
      <dgm:t>
        <a:bodyPr/>
        <a:lstStyle/>
        <a:p>
          <a:r>
            <a:rPr lang="hr-HR" dirty="0" smtClean="0"/>
            <a:t>Dennis Klass, Phyllis Silvermann</a:t>
          </a:r>
          <a:endParaRPr lang="hr-HR" dirty="0"/>
        </a:p>
      </dgm:t>
    </dgm:pt>
    <dgm:pt modelId="{164EBE66-0DEB-4F7C-A842-F3735D516094}" type="parTrans" cxnId="{D9E5C1E0-F993-45EE-81E5-FDF6EC8AE512}">
      <dgm:prSet/>
      <dgm:spPr/>
      <dgm:t>
        <a:bodyPr/>
        <a:lstStyle/>
        <a:p>
          <a:endParaRPr lang="hr-HR"/>
        </a:p>
      </dgm:t>
    </dgm:pt>
    <dgm:pt modelId="{B70B350B-210B-4FEA-90B6-0E2F8B7CBD1A}" type="sibTrans" cxnId="{D9E5C1E0-F993-45EE-81E5-FDF6EC8AE512}">
      <dgm:prSet/>
      <dgm:spPr/>
      <dgm:t>
        <a:bodyPr/>
        <a:lstStyle/>
        <a:p>
          <a:endParaRPr lang="hr-HR"/>
        </a:p>
      </dgm:t>
    </dgm:pt>
    <dgm:pt modelId="{21296E67-1B4D-4D7B-B186-501C79A0D753}" type="pres">
      <dgm:prSet presAssocID="{745F7C34-74B5-484A-B657-F39644914F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1EC18CE-17DD-4481-9E31-F0B932E860CC}" type="pres">
      <dgm:prSet presAssocID="{799FF96B-B65A-488D-96D3-6204526CC4D0}" presName="linNode" presStyleCnt="0"/>
      <dgm:spPr/>
    </dgm:pt>
    <dgm:pt modelId="{EDA1080B-3596-4526-BF17-1A8E24793303}" type="pres">
      <dgm:prSet presAssocID="{799FF96B-B65A-488D-96D3-6204526CC4D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4C17CA-68D6-4AB5-B167-5989E620C440}" type="pres">
      <dgm:prSet presAssocID="{799FF96B-B65A-488D-96D3-6204526CC4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068C1F-65C4-48CA-BDAC-7BDAD6253108}" type="pres">
      <dgm:prSet presAssocID="{5D3E39FA-2F14-4860-8660-2F9436D747FE}" presName="sp" presStyleCnt="0"/>
      <dgm:spPr/>
    </dgm:pt>
    <dgm:pt modelId="{0530806A-A3CF-416F-BBB6-3BA9237541F7}" type="pres">
      <dgm:prSet presAssocID="{1FA09DE1-7F53-40B0-8678-249C88EF7A08}" presName="linNode" presStyleCnt="0"/>
      <dgm:spPr/>
    </dgm:pt>
    <dgm:pt modelId="{45A4F01D-35E2-47FE-8A96-A29F657CA0BE}" type="pres">
      <dgm:prSet presAssocID="{1FA09DE1-7F53-40B0-8678-249C88EF7A0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0CB23C-63B5-421B-BDCD-734DFD71466B}" type="pres">
      <dgm:prSet presAssocID="{1FA09DE1-7F53-40B0-8678-249C88EF7A0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AC8672-D84B-4382-A162-4933AB1BA520}" type="pres">
      <dgm:prSet presAssocID="{200ACD03-007B-49FA-877B-0DF146EF442B}" presName="sp" presStyleCnt="0"/>
      <dgm:spPr/>
    </dgm:pt>
    <dgm:pt modelId="{0EDCB8A2-9A73-43F2-B070-E02566E05F5F}" type="pres">
      <dgm:prSet presAssocID="{F944B942-81E9-424F-9CE1-A66FE27EE2A9}" presName="linNode" presStyleCnt="0"/>
      <dgm:spPr/>
    </dgm:pt>
    <dgm:pt modelId="{ECC624A8-E4F6-47EA-A87E-453ABF046AE4}" type="pres">
      <dgm:prSet presAssocID="{F944B942-81E9-424F-9CE1-A66FE27EE2A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5009BF-4B48-468C-869B-C22EA3000A69}" type="pres">
      <dgm:prSet presAssocID="{F944B942-81E9-424F-9CE1-A66FE27EE2A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479C39D-37E8-4F7A-B6BA-64B107966B76}" srcId="{799FF96B-B65A-488D-96D3-6204526CC4D0}" destId="{C94E5E47-7CC8-4A4C-8A28-FC960C78C7F8}" srcOrd="0" destOrd="0" parTransId="{7B33D806-8301-487A-A7B0-BE3A486DEB92}" sibTransId="{AEFAE8D7-31C4-4D2C-A147-41F87BB55A21}"/>
    <dgm:cxn modelId="{109E826A-3C6C-49ED-BCC6-AC8F3742FA92}" type="presOf" srcId="{799FF96B-B65A-488D-96D3-6204526CC4D0}" destId="{EDA1080B-3596-4526-BF17-1A8E24793303}" srcOrd="0" destOrd="0" presId="urn:microsoft.com/office/officeart/2005/8/layout/vList5"/>
    <dgm:cxn modelId="{47ED7400-0C8A-4D96-9C97-F378A92B1F0B}" type="presOf" srcId="{F944B942-81E9-424F-9CE1-A66FE27EE2A9}" destId="{ECC624A8-E4F6-47EA-A87E-453ABF046AE4}" srcOrd="0" destOrd="0" presId="urn:microsoft.com/office/officeart/2005/8/layout/vList5"/>
    <dgm:cxn modelId="{D9E5C1E0-F993-45EE-81E5-FDF6EC8AE512}" srcId="{F944B942-81E9-424F-9CE1-A66FE27EE2A9}" destId="{F3DB1E21-FA1A-4C9B-A943-F222FB177C8E}" srcOrd="0" destOrd="0" parTransId="{164EBE66-0DEB-4F7C-A842-F3735D516094}" sibTransId="{B70B350B-210B-4FEA-90B6-0E2F8B7CBD1A}"/>
    <dgm:cxn modelId="{79575E2D-172C-42F8-890E-F401741C84A6}" srcId="{745F7C34-74B5-484A-B657-F39644914F13}" destId="{1FA09DE1-7F53-40B0-8678-249C88EF7A08}" srcOrd="1" destOrd="0" parTransId="{3EB09909-8172-4E87-BE2D-3031FADB6449}" sibTransId="{200ACD03-007B-49FA-877B-0DF146EF442B}"/>
    <dgm:cxn modelId="{565E6452-5E97-4096-BBB3-2295CD3FA9E8}" type="presOf" srcId="{F3DB1E21-FA1A-4C9B-A943-F222FB177C8E}" destId="{325009BF-4B48-468C-869B-C22EA3000A69}" srcOrd="0" destOrd="0" presId="urn:microsoft.com/office/officeart/2005/8/layout/vList5"/>
    <dgm:cxn modelId="{7105F094-695D-4D1C-BEF4-C1EE9E10C152}" type="presOf" srcId="{4019A075-C786-4B99-89B5-CF373CD78613}" destId="{4E0CB23C-63B5-421B-BDCD-734DFD71466B}" srcOrd="0" destOrd="0" presId="urn:microsoft.com/office/officeart/2005/8/layout/vList5"/>
    <dgm:cxn modelId="{8C1691DC-087A-44FD-BCD5-216A92E66786}" srcId="{745F7C34-74B5-484A-B657-F39644914F13}" destId="{799FF96B-B65A-488D-96D3-6204526CC4D0}" srcOrd="0" destOrd="0" parTransId="{25FF608C-F099-49B9-9AED-062BA69CAD21}" sibTransId="{5D3E39FA-2F14-4860-8660-2F9436D747FE}"/>
    <dgm:cxn modelId="{D4D26BAC-BCD6-45A5-ADC7-761DBEB3BBF3}" type="presOf" srcId="{1FA09DE1-7F53-40B0-8678-249C88EF7A08}" destId="{45A4F01D-35E2-47FE-8A96-A29F657CA0BE}" srcOrd="0" destOrd="0" presId="urn:microsoft.com/office/officeart/2005/8/layout/vList5"/>
    <dgm:cxn modelId="{E20DBF8F-129D-404B-B1AB-628FE46D23BC}" type="presOf" srcId="{C94E5E47-7CC8-4A4C-8A28-FC960C78C7F8}" destId="{DA4C17CA-68D6-4AB5-B167-5989E620C440}" srcOrd="0" destOrd="0" presId="urn:microsoft.com/office/officeart/2005/8/layout/vList5"/>
    <dgm:cxn modelId="{09AFCB74-EEF3-4899-98DC-D8413534F2B1}" srcId="{1FA09DE1-7F53-40B0-8678-249C88EF7A08}" destId="{4019A075-C786-4B99-89B5-CF373CD78613}" srcOrd="0" destOrd="0" parTransId="{1978677B-48C3-4A51-92CE-C813813ACA2E}" sibTransId="{5FFAC2F8-798A-42C9-961D-F2043A659D02}"/>
    <dgm:cxn modelId="{1BB4AEB3-B765-4EDE-A073-6C4034AD4F3E}" srcId="{745F7C34-74B5-484A-B657-F39644914F13}" destId="{F944B942-81E9-424F-9CE1-A66FE27EE2A9}" srcOrd="2" destOrd="0" parTransId="{9972DAF6-B647-433F-8BCA-B74811F4BBCD}" sibTransId="{9E038C57-8483-4DAF-9D41-6C086EF68B8E}"/>
    <dgm:cxn modelId="{69A85CC7-AB61-434E-B8D4-991D56810935}" srcId="{1FA09DE1-7F53-40B0-8678-249C88EF7A08}" destId="{D7CC17A8-7E09-484D-9AB9-8252CCC9B6FD}" srcOrd="1" destOrd="0" parTransId="{04939D80-57A9-48EA-8E0F-E938FAF2E921}" sibTransId="{4BAA83AA-CACF-4D18-B4DC-6986E993364F}"/>
    <dgm:cxn modelId="{B0CB131A-34BF-4069-B89C-6E5F5B052CCE}" type="presOf" srcId="{745F7C34-74B5-484A-B657-F39644914F13}" destId="{21296E67-1B4D-4D7B-B186-501C79A0D753}" srcOrd="0" destOrd="0" presId="urn:microsoft.com/office/officeart/2005/8/layout/vList5"/>
    <dgm:cxn modelId="{E1BE70F4-2106-438B-BFFD-C51399DB458F}" type="presOf" srcId="{D7CC17A8-7E09-484D-9AB9-8252CCC9B6FD}" destId="{4E0CB23C-63B5-421B-BDCD-734DFD71466B}" srcOrd="0" destOrd="1" presId="urn:microsoft.com/office/officeart/2005/8/layout/vList5"/>
    <dgm:cxn modelId="{F9A503A5-4B7B-4B6E-826F-631511FA65BF}" type="presParOf" srcId="{21296E67-1B4D-4D7B-B186-501C79A0D753}" destId="{51EC18CE-17DD-4481-9E31-F0B932E860CC}" srcOrd="0" destOrd="0" presId="urn:microsoft.com/office/officeart/2005/8/layout/vList5"/>
    <dgm:cxn modelId="{97504912-99FF-4C43-A142-57FFA0DDE5AC}" type="presParOf" srcId="{51EC18CE-17DD-4481-9E31-F0B932E860CC}" destId="{EDA1080B-3596-4526-BF17-1A8E24793303}" srcOrd="0" destOrd="0" presId="urn:microsoft.com/office/officeart/2005/8/layout/vList5"/>
    <dgm:cxn modelId="{172E7138-EA7A-4863-B381-70A25AB68255}" type="presParOf" srcId="{51EC18CE-17DD-4481-9E31-F0B932E860CC}" destId="{DA4C17CA-68D6-4AB5-B167-5989E620C440}" srcOrd="1" destOrd="0" presId="urn:microsoft.com/office/officeart/2005/8/layout/vList5"/>
    <dgm:cxn modelId="{5610E30C-FBF2-401B-8AEA-165C5AF2A7BD}" type="presParOf" srcId="{21296E67-1B4D-4D7B-B186-501C79A0D753}" destId="{B3068C1F-65C4-48CA-BDAC-7BDAD6253108}" srcOrd="1" destOrd="0" presId="urn:microsoft.com/office/officeart/2005/8/layout/vList5"/>
    <dgm:cxn modelId="{C5CB259E-B779-4C4D-A809-21B86447A371}" type="presParOf" srcId="{21296E67-1B4D-4D7B-B186-501C79A0D753}" destId="{0530806A-A3CF-416F-BBB6-3BA9237541F7}" srcOrd="2" destOrd="0" presId="urn:microsoft.com/office/officeart/2005/8/layout/vList5"/>
    <dgm:cxn modelId="{B187F119-D84C-44DE-A25F-FC1606621B4E}" type="presParOf" srcId="{0530806A-A3CF-416F-BBB6-3BA9237541F7}" destId="{45A4F01D-35E2-47FE-8A96-A29F657CA0BE}" srcOrd="0" destOrd="0" presId="urn:microsoft.com/office/officeart/2005/8/layout/vList5"/>
    <dgm:cxn modelId="{0A50457A-0F90-4652-ACB7-EE34897CB89E}" type="presParOf" srcId="{0530806A-A3CF-416F-BBB6-3BA9237541F7}" destId="{4E0CB23C-63B5-421B-BDCD-734DFD71466B}" srcOrd="1" destOrd="0" presId="urn:microsoft.com/office/officeart/2005/8/layout/vList5"/>
    <dgm:cxn modelId="{265147D4-30C1-4D63-9B20-9E461BB64B39}" type="presParOf" srcId="{21296E67-1B4D-4D7B-B186-501C79A0D753}" destId="{03AC8672-D84B-4382-A162-4933AB1BA520}" srcOrd="3" destOrd="0" presId="urn:microsoft.com/office/officeart/2005/8/layout/vList5"/>
    <dgm:cxn modelId="{F4F78B70-D55F-462F-B9E9-008DAB94A456}" type="presParOf" srcId="{21296E67-1B4D-4D7B-B186-501C79A0D753}" destId="{0EDCB8A2-9A73-43F2-B070-E02566E05F5F}" srcOrd="4" destOrd="0" presId="urn:microsoft.com/office/officeart/2005/8/layout/vList5"/>
    <dgm:cxn modelId="{5E0BA4B9-CBC7-468C-8363-B3DA585115BB}" type="presParOf" srcId="{0EDCB8A2-9A73-43F2-B070-E02566E05F5F}" destId="{ECC624A8-E4F6-47EA-A87E-453ABF046AE4}" srcOrd="0" destOrd="0" presId="urn:microsoft.com/office/officeart/2005/8/layout/vList5"/>
    <dgm:cxn modelId="{1EA673FC-1561-4711-9906-56CDB0863716}" type="presParOf" srcId="{0EDCB8A2-9A73-43F2-B070-E02566E05F5F}" destId="{325009BF-4B48-468C-869B-C22EA3000A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0B3B7D-7F11-46D9-ABF2-AD8E48DEA57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56AB4AD-ADA7-42C5-845C-C48C7A0F0399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hr-HR" dirty="0" smtClean="0"/>
            <a:t>Duhovna</a:t>
          </a:r>
          <a:endParaRPr lang="hr-HR" dirty="0"/>
        </a:p>
      </dgm:t>
    </dgm:pt>
    <dgm:pt modelId="{625FA133-5823-483A-8A17-FB69D670CE5D}" type="parTrans" cxnId="{34DEF70B-E7AB-4716-93A5-7FCEFDAAD6BD}">
      <dgm:prSet/>
      <dgm:spPr/>
      <dgm:t>
        <a:bodyPr/>
        <a:lstStyle/>
        <a:p>
          <a:endParaRPr lang="hr-HR"/>
        </a:p>
      </dgm:t>
    </dgm:pt>
    <dgm:pt modelId="{2B9A1BD6-FB52-4931-A8C0-4F5B03255F80}" type="sibTrans" cxnId="{34DEF70B-E7AB-4716-93A5-7FCEFDAAD6BD}">
      <dgm:prSet/>
      <dgm:spPr/>
      <dgm:t>
        <a:bodyPr/>
        <a:lstStyle/>
        <a:p>
          <a:endParaRPr lang="hr-HR"/>
        </a:p>
      </dgm:t>
    </dgm:pt>
    <dgm:pt modelId="{87F659FA-9388-441F-BC44-4D3F8901E802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hr-HR" dirty="0" smtClean="0"/>
            <a:t>Psihološko – emocionalna i mentalna</a:t>
          </a:r>
          <a:endParaRPr lang="hr-HR" dirty="0"/>
        </a:p>
      </dgm:t>
    </dgm:pt>
    <dgm:pt modelId="{EE3D9B25-0CDA-4EF6-8B4D-AE0ADAB7B476}" type="parTrans" cxnId="{BB7CD0F9-694A-405C-8E0A-E13EFC5FDA11}">
      <dgm:prSet/>
      <dgm:spPr/>
      <dgm:t>
        <a:bodyPr/>
        <a:lstStyle/>
        <a:p>
          <a:endParaRPr lang="hr-HR"/>
        </a:p>
      </dgm:t>
    </dgm:pt>
    <dgm:pt modelId="{573A0D19-2CA2-4F5E-A703-2838E5AE50B0}" type="sibTrans" cxnId="{BB7CD0F9-694A-405C-8E0A-E13EFC5FDA11}">
      <dgm:prSet/>
      <dgm:spPr/>
      <dgm:t>
        <a:bodyPr/>
        <a:lstStyle/>
        <a:p>
          <a:endParaRPr lang="hr-HR"/>
        </a:p>
      </dgm:t>
    </dgm:pt>
    <dgm:pt modelId="{2037B961-4356-41D5-B27C-4DF6B1AD526D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hr-HR" dirty="0" smtClean="0"/>
            <a:t>Tjelesna</a:t>
          </a:r>
          <a:endParaRPr lang="hr-HR" dirty="0"/>
        </a:p>
      </dgm:t>
    </dgm:pt>
    <dgm:pt modelId="{19852437-59F6-4500-A5E2-F009B2A2C5AC}" type="parTrans" cxnId="{C506FBFB-FE6C-4EEB-88E7-96115BA15111}">
      <dgm:prSet/>
      <dgm:spPr/>
      <dgm:t>
        <a:bodyPr/>
        <a:lstStyle/>
        <a:p>
          <a:endParaRPr lang="hr-HR"/>
        </a:p>
      </dgm:t>
    </dgm:pt>
    <dgm:pt modelId="{1FA7576C-4B96-418D-97F4-570064EBF2EA}" type="sibTrans" cxnId="{C506FBFB-FE6C-4EEB-88E7-96115BA15111}">
      <dgm:prSet/>
      <dgm:spPr/>
      <dgm:t>
        <a:bodyPr/>
        <a:lstStyle/>
        <a:p>
          <a:endParaRPr lang="hr-HR"/>
        </a:p>
      </dgm:t>
    </dgm:pt>
    <dgm:pt modelId="{E64561E3-0AE1-4939-9909-F473BED61E09}">
      <dgm:prSet phldrT="[Text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hr-HR" smtClean="0"/>
            <a:t>Socijalna</a:t>
          </a:r>
          <a:endParaRPr lang="hr-HR" dirty="0"/>
        </a:p>
      </dgm:t>
    </dgm:pt>
    <dgm:pt modelId="{0EFB2FD8-E1E7-44C4-ABEB-7420AFA0DF50}" type="parTrans" cxnId="{0CD4F008-D545-4884-9D88-7F5D41B6A2E7}">
      <dgm:prSet/>
      <dgm:spPr/>
      <dgm:t>
        <a:bodyPr/>
        <a:lstStyle/>
        <a:p>
          <a:endParaRPr lang="hr-HR"/>
        </a:p>
      </dgm:t>
    </dgm:pt>
    <dgm:pt modelId="{F953AF59-C025-42B3-B3FF-57060A2B5DB6}" type="sibTrans" cxnId="{0CD4F008-D545-4884-9D88-7F5D41B6A2E7}">
      <dgm:prSet/>
      <dgm:spPr/>
      <dgm:t>
        <a:bodyPr/>
        <a:lstStyle/>
        <a:p>
          <a:endParaRPr lang="hr-HR"/>
        </a:p>
      </dgm:t>
    </dgm:pt>
    <dgm:pt modelId="{AE531B79-C828-4753-A213-19FFC6A1764C}" type="pres">
      <dgm:prSet presAssocID="{840B3B7D-7F11-46D9-ABF2-AD8E48DEA570}" presName="compositeShape" presStyleCnt="0">
        <dgm:presLayoutVars>
          <dgm:dir/>
          <dgm:resizeHandles/>
        </dgm:presLayoutVars>
      </dgm:prSet>
      <dgm:spPr/>
    </dgm:pt>
    <dgm:pt modelId="{D32DF19B-F9F7-4FAE-930F-4B404865989B}" type="pres">
      <dgm:prSet presAssocID="{840B3B7D-7F11-46D9-ABF2-AD8E48DEA570}" presName="pyramid" presStyleLbl="node1" presStyleIdx="0" presStyleCnt="1"/>
      <dgm:spPr/>
    </dgm:pt>
    <dgm:pt modelId="{0D115C57-CCD3-42EB-BAE8-7D3944892097}" type="pres">
      <dgm:prSet presAssocID="{840B3B7D-7F11-46D9-ABF2-AD8E48DEA570}" presName="theList" presStyleCnt="0"/>
      <dgm:spPr/>
    </dgm:pt>
    <dgm:pt modelId="{96DDC455-37C2-4491-BEA4-AC4B55E05044}" type="pres">
      <dgm:prSet presAssocID="{A56AB4AD-ADA7-42C5-845C-C48C7A0F039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22CC80-911B-4650-A8E7-6FE13CFDEEDB}" type="pres">
      <dgm:prSet presAssocID="{A56AB4AD-ADA7-42C5-845C-C48C7A0F0399}" presName="aSpace" presStyleCnt="0"/>
      <dgm:spPr/>
    </dgm:pt>
    <dgm:pt modelId="{D3252E56-91A8-419C-890E-668EE9803BF0}" type="pres">
      <dgm:prSet presAssocID="{E64561E3-0AE1-4939-9909-F473BED61E0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C831F6-953F-448E-ACEC-1B66ED960158}" type="pres">
      <dgm:prSet presAssocID="{E64561E3-0AE1-4939-9909-F473BED61E09}" presName="aSpace" presStyleCnt="0"/>
      <dgm:spPr/>
    </dgm:pt>
    <dgm:pt modelId="{A2FB81DC-50DE-4888-8205-E52CA5FB452A}" type="pres">
      <dgm:prSet presAssocID="{87F659FA-9388-441F-BC44-4D3F8901E80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F6798D-E7B9-44CF-ADA7-58E7DD65DF91}" type="pres">
      <dgm:prSet presAssocID="{87F659FA-9388-441F-BC44-4D3F8901E802}" presName="aSpace" presStyleCnt="0"/>
      <dgm:spPr/>
    </dgm:pt>
    <dgm:pt modelId="{82DC6F79-B7A2-4192-8842-6E3BD1AC5EBF}" type="pres">
      <dgm:prSet presAssocID="{2037B961-4356-41D5-B27C-4DF6B1AD526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B9D1E5-912D-4EFD-B5E6-FF9CCAFF6271}" type="pres">
      <dgm:prSet presAssocID="{2037B961-4356-41D5-B27C-4DF6B1AD526D}" presName="aSpace" presStyleCnt="0"/>
      <dgm:spPr/>
    </dgm:pt>
  </dgm:ptLst>
  <dgm:cxnLst>
    <dgm:cxn modelId="{BB7CD0F9-694A-405C-8E0A-E13EFC5FDA11}" srcId="{840B3B7D-7F11-46D9-ABF2-AD8E48DEA570}" destId="{87F659FA-9388-441F-BC44-4D3F8901E802}" srcOrd="2" destOrd="0" parTransId="{EE3D9B25-0CDA-4EF6-8B4D-AE0ADAB7B476}" sibTransId="{573A0D19-2CA2-4F5E-A703-2838E5AE50B0}"/>
    <dgm:cxn modelId="{2D556067-B969-4495-825F-23B4352C5E28}" type="presOf" srcId="{E64561E3-0AE1-4939-9909-F473BED61E09}" destId="{D3252E56-91A8-419C-890E-668EE9803BF0}" srcOrd="0" destOrd="0" presId="urn:microsoft.com/office/officeart/2005/8/layout/pyramid2"/>
    <dgm:cxn modelId="{7D2C9037-A215-4D6B-B866-8ED85EEFBC27}" type="presOf" srcId="{2037B961-4356-41D5-B27C-4DF6B1AD526D}" destId="{82DC6F79-B7A2-4192-8842-6E3BD1AC5EBF}" srcOrd="0" destOrd="0" presId="urn:microsoft.com/office/officeart/2005/8/layout/pyramid2"/>
    <dgm:cxn modelId="{C506FBFB-FE6C-4EEB-88E7-96115BA15111}" srcId="{840B3B7D-7F11-46D9-ABF2-AD8E48DEA570}" destId="{2037B961-4356-41D5-B27C-4DF6B1AD526D}" srcOrd="3" destOrd="0" parTransId="{19852437-59F6-4500-A5E2-F009B2A2C5AC}" sibTransId="{1FA7576C-4B96-418D-97F4-570064EBF2EA}"/>
    <dgm:cxn modelId="{1CCF1347-4970-42E9-B2D4-90B212C9C7C6}" type="presOf" srcId="{840B3B7D-7F11-46D9-ABF2-AD8E48DEA570}" destId="{AE531B79-C828-4753-A213-19FFC6A1764C}" srcOrd="0" destOrd="0" presId="urn:microsoft.com/office/officeart/2005/8/layout/pyramid2"/>
    <dgm:cxn modelId="{34DEF70B-E7AB-4716-93A5-7FCEFDAAD6BD}" srcId="{840B3B7D-7F11-46D9-ABF2-AD8E48DEA570}" destId="{A56AB4AD-ADA7-42C5-845C-C48C7A0F0399}" srcOrd="0" destOrd="0" parTransId="{625FA133-5823-483A-8A17-FB69D670CE5D}" sibTransId="{2B9A1BD6-FB52-4931-A8C0-4F5B03255F80}"/>
    <dgm:cxn modelId="{0CD4F008-D545-4884-9D88-7F5D41B6A2E7}" srcId="{840B3B7D-7F11-46D9-ABF2-AD8E48DEA570}" destId="{E64561E3-0AE1-4939-9909-F473BED61E09}" srcOrd="1" destOrd="0" parTransId="{0EFB2FD8-E1E7-44C4-ABEB-7420AFA0DF50}" sibTransId="{F953AF59-C025-42B3-B3FF-57060A2B5DB6}"/>
    <dgm:cxn modelId="{06AA7CFE-DCFD-4B30-BA3A-56AE8483BAD5}" type="presOf" srcId="{87F659FA-9388-441F-BC44-4D3F8901E802}" destId="{A2FB81DC-50DE-4888-8205-E52CA5FB452A}" srcOrd="0" destOrd="0" presId="urn:microsoft.com/office/officeart/2005/8/layout/pyramid2"/>
    <dgm:cxn modelId="{281820ED-DB99-4D52-A31C-000D5148B47A}" type="presOf" srcId="{A56AB4AD-ADA7-42C5-845C-C48C7A0F0399}" destId="{96DDC455-37C2-4491-BEA4-AC4B55E05044}" srcOrd="0" destOrd="0" presId="urn:microsoft.com/office/officeart/2005/8/layout/pyramid2"/>
    <dgm:cxn modelId="{67B421F7-CFF6-4DC3-B2C8-B75118B73919}" type="presParOf" srcId="{AE531B79-C828-4753-A213-19FFC6A1764C}" destId="{D32DF19B-F9F7-4FAE-930F-4B404865989B}" srcOrd="0" destOrd="0" presId="urn:microsoft.com/office/officeart/2005/8/layout/pyramid2"/>
    <dgm:cxn modelId="{7013C4B8-903D-43F6-B8A5-6F1D7E4DF7A0}" type="presParOf" srcId="{AE531B79-C828-4753-A213-19FFC6A1764C}" destId="{0D115C57-CCD3-42EB-BAE8-7D3944892097}" srcOrd="1" destOrd="0" presId="urn:microsoft.com/office/officeart/2005/8/layout/pyramid2"/>
    <dgm:cxn modelId="{618E93A3-D158-458E-8D0E-6488B8900D74}" type="presParOf" srcId="{0D115C57-CCD3-42EB-BAE8-7D3944892097}" destId="{96DDC455-37C2-4491-BEA4-AC4B55E05044}" srcOrd="0" destOrd="0" presId="urn:microsoft.com/office/officeart/2005/8/layout/pyramid2"/>
    <dgm:cxn modelId="{A8B3205F-9634-44D0-84C0-5D92F90C4165}" type="presParOf" srcId="{0D115C57-CCD3-42EB-BAE8-7D3944892097}" destId="{6822CC80-911B-4650-A8E7-6FE13CFDEEDB}" srcOrd="1" destOrd="0" presId="urn:microsoft.com/office/officeart/2005/8/layout/pyramid2"/>
    <dgm:cxn modelId="{FB8B40E3-F59D-473F-A290-033C0F164FA0}" type="presParOf" srcId="{0D115C57-CCD3-42EB-BAE8-7D3944892097}" destId="{D3252E56-91A8-419C-890E-668EE9803BF0}" srcOrd="2" destOrd="0" presId="urn:microsoft.com/office/officeart/2005/8/layout/pyramid2"/>
    <dgm:cxn modelId="{EF0EC0E7-0BA9-45DA-B07B-DF0F6C8EDC20}" type="presParOf" srcId="{0D115C57-CCD3-42EB-BAE8-7D3944892097}" destId="{EBC831F6-953F-448E-ACEC-1B66ED960158}" srcOrd="3" destOrd="0" presId="urn:microsoft.com/office/officeart/2005/8/layout/pyramid2"/>
    <dgm:cxn modelId="{3199E985-172D-42E3-88F1-CC5C7CB4AEE1}" type="presParOf" srcId="{0D115C57-CCD3-42EB-BAE8-7D3944892097}" destId="{A2FB81DC-50DE-4888-8205-E52CA5FB452A}" srcOrd="4" destOrd="0" presId="urn:microsoft.com/office/officeart/2005/8/layout/pyramid2"/>
    <dgm:cxn modelId="{560A6246-7476-40EC-9CCB-A8816BC650A5}" type="presParOf" srcId="{0D115C57-CCD3-42EB-BAE8-7D3944892097}" destId="{0BF6798D-E7B9-44CF-ADA7-58E7DD65DF91}" srcOrd="5" destOrd="0" presId="urn:microsoft.com/office/officeart/2005/8/layout/pyramid2"/>
    <dgm:cxn modelId="{9C52514F-768C-42BA-814F-A0F669BF95BF}" type="presParOf" srcId="{0D115C57-CCD3-42EB-BAE8-7D3944892097}" destId="{82DC6F79-B7A2-4192-8842-6E3BD1AC5EBF}" srcOrd="6" destOrd="0" presId="urn:microsoft.com/office/officeart/2005/8/layout/pyramid2"/>
    <dgm:cxn modelId="{7B5D5192-D94B-4538-A441-FA7605E79861}" type="presParOf" srcId="{0D115C57-CCD3-42EB-BAE8-7D3944892097}" destId="{84B9D1E5-912D-4EFD-B5E6-FF9CCAFF627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D36078-05C2-4CAB-9DAC-358FA922025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EC4F102-FC26-4050-B305-0C6004BFFA49}">
      <dgm:prSet phldrT="[Text]"/>
      <dgm:spPr/>
      <dgm:t>
        <a:bodyPr/>
        <a:lstStyle/>
        <a:p>
          <a:r>
            <a:rPr lang="hr-HR" dirty="0" smtClean="0">
              <a:latin typeface="Bookman Old Style" pitchFamily="18" charset="0"/>
            </a:rPr>
            <a:t>Psihološki i duhovni rast i razvoj</a:t>
          </a:r>
          <a:endParaRPr lang="hr-HR" dirty="0"/>
        </a:p>
      </dgm:t>
    </dgm:pt>
    <dgm:pt modelId="{4E9F5148-FFF7-4420-A86D-E7416907C2A1}" type="parTrans" cxnId="{8777DCFF-8F85-44B5-963E-3AFAA54D6492}">
      <dgm:prSet/>
      <dgm:spPr/>
      <dgm:t>
        <a:bodyPr/>
        <a:lstStyle/>
        <a:p>
          <a:endParaRPr lang="hr-HR"/>
        </a:p>
      </dgm:t>
    </dgm:pt>
    <dgm:pt modelId="{0A0D3C2F-E4C7-4E68-9F7E-217782C718CB}" type="sibTrans" cxnId="{8777DCFF-8F85-44B5-963E-3AFAA54D6492}">
      <dgm:prSet/>
      <dgm:spPr/>
      <dgm:t>
        <a:bodyPr/>
        <a:lstStyle/>
        <a:p>
          <a:endParaRPr lang="hr-HR"/>
        </a:p>
      </dgm:t>
    </dgm:pt>
    <dgm:pt modelId="{9836A358-BDBC-4AE2-9C3E-02E38309F1C4}">
      <dgm:prSet phldrT="[Text]"/>
      <dgm:spPr/>
      <dgm:t>
        <a:bodyPr/>
        <a:lstStyle/>
        <a:p>
          <a:r>
            <a:rPr lang="hr-HR" dirty="0" smtClean="0">
              <a:latin typeface="Bookman Old Style" pitchFamily="18" charset="0"/>
            </a:rPr>
            <a:t>Dublji kontakt sa sobom, poznavanje sebe</a:t>
          </a:r>
        </a:p>
        <a:p>
          <a:r>
            <a:rPr lang="hr-HR" dirty="0" smtClean="0">
              <a:latin typeface="Bookman Old Style" pitchFamily="18" charset="0"/>
            </a:rPr>
            <a:t>Svijest o važnosti življenja “sada i ovdje”</a:t>
          </a:r>
          <a:endParaRPr lang="hr-HR" dirty="0"/>
        </a:p>
      </dgm:t>
    </dgm:pt>
    <dgm:pt modelId="{83A673F3-120B-46BC-A694-71C79989EF83}" type="parTrans" cxnId="{F10C2D62-BE94-4EA5-9C2B-E860CE1E9E7E}">
      <dgm:prSet/>
      <dgm:spPr/>
      <dgm:t>
        <a:bodyPr/>
        <a:lstStyle/>
        <a:p>
          <a:endParaRPr lang="hr-HR"/>
        </a:p>
      </dgm:t>
    </dgm:pt>
    <dgm:pt modelId="{CC31B1C5-9777-4739-81EF-BB552A0A9BF0}" type="sibTrans" cxnId="{F10C2D62-BE94-4EA5-9C2B-E860CE1E9E7E}">
      <dgm:prSet/>
      <dgm:spPr/>
      <dgm:t>
        <a:bodyPr/>
        <a:lstStyle/>
        <a:p>
          <a:endParaRPr lang="hr-HR"/>
        </a:p>
      </dgm:t>
    </dgm:pt>
    <dgm:pt modelId="{E54B26F1-7529-4BC6-A8A0-94741533DCB3}">
      <dgm:prSet phldrT="[Text]" custT="1"/>
      <dgm:spPr/>
      <dgm:t>
        <a:bodyPr/>
        <a:lstStyle/>
        <a:p>
          <a:r>
            <a:rPr lang="hr-HR" sz="2400" dirty="0" smtClean="0">
              <a:latin typeface="Bookman Old Style" pitchFamily="18" charset="0"/>
            </a:rPr>
            <a:t>Cijenjenje pravih ljudskih vrijednosti</a:t>
          </a:r>
          <a:endParaRPr lang="hr-HR" sz="2400" dirty="0"/>
        </a:p>
      </dgm:t>
    </dgm:pt>
    <dgm:pt modelId="{9CFBC521-BA0C-406B-A378-4D18AA22C13F}" type="parTrans" cxnId="{6060107F-D673-4B21-BB0A-DA07B415E3FC}">
      <dgm:prSet/>
      <dgm:spPr/>
      <dgm:t>
        <a:bodyPr/>
        <a:lstStyle/>
        <a:p>
          <a:endParaRPr lang="hr-HR"/>
        </a:p>
      </dgm:t>
    </dgm:pt>
    <dgm:pt modelId="{9DEF417A-9C3E-44AD-88EC-D20ED5F1F266}" type="sibTrans" cxnId="{6060107F-D673-4B21-BB0A-DA07B415E3FC}">
      <dgm:prSet/>
      <dgm:spPr/>
      <dgm:t>
        <a:bodyPr/>
        <a:lstStyle/>
        <a:p>
          <a:endParaRPr lang="hr-HR"/>
        </a:p>
      </dgm:t>
    </dgm:pt>
    <dgm:pt modelId="{75A5AAFB-1CD0-4D8D-B94E-D0C61B5D2848}">
      <dgm:prSet phldrT="[Text]"/>
      <dgm:spPr/>
      <dgm:t>
        <a:bodyPr/>
        <a:lstStyle/>
        <a:p>
          <a:endParaRPr lang="hr-HR" sz="2300" dirty="0"/>
        </a:p>
      </dgm:t>
    </dgm:pt>
    <dgm:pt modelId="{315FDCF2-6E09-46C4-8A73-505F439CC139}" type="parTrans" cxnId="{3B5B901F-1E11-42F5-9DD3-BE83A6F5D2D8}">
      <dgm:prSet/>
      <dgm:spPr/>
      <dgm:t>
        <a:bodyPr/>
        <a:lstStyle/>
        <a:p>
          <a:endParaRPr lang="hr-HR"/>
        </a:p>
      </dgm:t>
    </dgm:pt>
    <dgm:pt modelId="{97ADB94A-F372-430C-AB88-6EDBF54C97F6}" type="sibTrans" cxnId="{3B5B901F-1E11-42F5-9DD3-BE83A6F5D2D8}">
      <dgm:prSet/>
      <dgm:spPr/>
      <dgm:t>
        <a:bodyPr/>
        <a:lstStyle/>
        <a:p>
          <a:endParaRPr lang="hr-HR"/>
        </a:p>
      </dgm:t>
    </dgm:pt>
    <dgm:pt modelId="{427A0812-6134-4358-9F6A-C29463119654}">
      <dgm:prSet phldrT="[Text]" custT="1"/>
      <dgm:spPr/>
      <dgm:t>
        <a:bodyPr/>
        <a:lstStyle/>
        <a:p>
          <a:r>
            <a:rPr lang="hr-HR" sz="2400" dirty="0" smtClean="0">
              <a:latin typeface="Bookman Old Style" pitchFamily="18" charset="0"/>
            </a:rPr>
            <a:t>Više suosjećanja s drugima</a:t>
          </a:r>
          <a:endParaRPr lang="hr-HR" sz="2400" dirty="0"/>
        </a:p>
      </dgm:t>
    </dgm:pt>
    <dgm:pt modelId="{9C3E6313-5365-465F-A9C7-E7E9154811C1}" type="parTrans" cxnId="{02EF5A9E-4073-4104-8862-29684EDF9A6C}">
      <dgm:prSet/>
      <dgm:spPr/>
      <dgm:t>
        <a:bodyPr/>
        <a:lstStyle/>
        <a:p>
          <a:endParaRPr lang="hr-HR"/>
        </a:p>
      </dgm:t>
    </dgm:pt>
    <dgm:pt modelId="{9F13EFE4-1ECF-4743-A429-99406C6D2F04}" type="sibTrans" cxnId="{02EF5A9E-4073-4104-8862-29684EDF9A6C}">
      <dgm:prSet/>
      <dgm:spPr/>
      <dgm:t>
        <a:bodyPr/>
        <a:lstStyle/>
        <a:p>
          <a:endParaRPr lang="hr-HR"/>
        </a:p>
      </dgm:t>
    </dgm:pt>
    <dgm:pt modelId="{24F1BCF7-4F09-4D23-A8ED-0A8053FCB85D}">
      <dgm:prSet phldrT="[Text]" custT="1"/>
      <dgm:spPr/>
      <dgm:t>
        <a:bodyPr/>
        <a:lstStyle/>
        <a:p>
          <a:endParaRPr lang="hr-HR" sz="2400" dirty="0"/>
        </a:p>
      </dgm:t>
    </dgm:pt>
    <dgm:pt modelId="{0FF0CC4F-835F-4484-80F0-6330790DB967}" type="parTrans" cxnId="{23CE9C4D-42A7-4A47-8B65-CFCD4A7DB95F}">
      <dgm:prSet/>
      <dgm:spPr/>
      <dgm:t>
        <a:bodyPr/>
        <a:lstStyle/>
        <a:p>
          <a:endParaRPr lang="hr-HR"/>
        </a:p>
      </dgm:t>
    </dgm:pt>
    <dgm:pt modelId="{C87FB75C-4D09-4E04-B764-948F8F9E1D22}" type="sibTrans" cxnId="{23CE9C4D-42A7-4A47-8B65-CFCD4A7DB95F}">
      <dgm:prSet/>
      <dgm:spPr/>
      <dgm:t>
        <a:bodyPr/>
        <a:lstStyle/>
        <a:p>
          <a:endParaRPr lang="hr-HR"/>
        </a:p>
      </dgm:t>
    </dgm:pt>
    <dgm:pt modelId="{4FAFC04A-85F3-420E-8D5F-9AEE4D456D24}" type="pres">
      <dgm:prSet presAssocID="{C1D36078-05C2-4CAB-9DAC-358FA92202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DB20603-F08C-470F-9C7F-39F839552114}" type="pres">
      <dgm:prSet presAssocID="{4EC4F102-FC26-4050-B305-0C6004BFFA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3F6355-EF33-478E-8D65-5CB8CFA2EC34}" type="pres">
      <dgm:prSet presAssocID="{0A0D3C2F-E4C7-4E68-9F7E-217782C718CB}" presName="sibTrans" presStyleCnt="0"/>
      <dgm:spPr/>
    </dgm:pt>
    <dgm:pt modelId="{7E40CF46-7E8A-47C8-89B2-032F4D4A459F}" type="pres">
      <dgm:prSet presAssocID="{9836A358-BDBC-4AE2-9C3E-02E38309F1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6F7285-E1B9-4B22-AF74-6B5EF9CFBE46}" type="pres">
      <dgm:prSet presAssocID="{CC31B1C5-9777-4739-81EF-BB552A0A9BF0}" presName="sibTrans" presStyleCnt="0"/>
      <dgm:spPr/>
    </dgm:pt>
    <dgm:pt modelId="{D6FAE845-D7E4-4EEC-8CC6-502ACA494C78}" type="pres">
      <dgm:prSet presAssocID="{75A5AAFB-1CD0-4D8D-B94E-D0C61B5D28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B5B901F-1E11-42F5-9DD3-BE83A6F5D2D8}" srcId="{C1D36078-05C2-4CAB-9DAC-358FA9220256}" destId="{75A5AAFB-1CD0-4D8D-B94E-D0C61B5D2848}" srcOrd="2" destOrd="0" parTransId="{315FDCF2-6E09-46C4-8A73-505F439CC139}" sibTransId="{97ADB94A-F372-430C-AB88-6EDBF54C97F6}"/>
    <dgm:cxn modelId="{151BD126-128A-4642-9A7B-0B0B712F3D42}" type="presOf" srcId="{4EC4F102-FC26-4050-B305-0C6004BFFA49}" destId="{1DB20603-F08C-470F-9C7F-39F839552114}" srcOrd="0" destOrd="0" presId="urn:microsoft.com/office/officeart/2005/8/layout/hList6"/>
    <dgm:cxn modelId="{6B628686-E041-48A2-AFBB-8D7818D64295}" type="presOf" srcId="{75A5AAFB-1CD0-4D8D-B94E-D0C61B5D2848}" destId="{D6FAE845-D7E4-4EEC-8CC6-502ACA494C78}" srcOrd="0" destOrd="0" presId="urn:microsoft.com/office/officeart/2005/8/layout/hList6"/>
    <dgm:cxn modelId="{64C829BE-1918-4221-8BC2-61918ED36C1A}" type="presOf" srcId="{E54B26F1-7529-4BC6-A8A0-94741533DCB3}" destId="{D6FAE845-D7E4-4EEC-8CC6-502ACA494C78}" srcOrd="0" destOrd="1" presId="urn:microsoft.com/office/officeart/2005/8/layout/hList6"/>
    <dgm:cxn modelId="{33C8F619-4EE4-48B5-8055-812A7342E112}" type="presOf" srcId="{24F1BCF7-4F09-4D23-A8ED-0A8053FCB85D}" destId="{D6FAE845-D7E4-4EEC-8CC6-502ACA494C78}" srcOrd="0" destOrd="3" presId="urn:microsoft.com/office/officeart/2005/8/layout/hList6"/>
    <dgm:cxn modelId="{23CE9C4D-42A7-4A47-8B65-CFCD4A7DB95F}" srcId="{75A5AAFB-1CD0-4D8D-B94E-D0C61B5D2848}" destId="{24F1BCF7-4F09-4D23-A8ED-0A8053FCB85D}" srcOrd="2" destOrd="0" parTransId="{0FF0CC4F-835F-4484-80F0-6330790DB967}" sibTransId="{C87FB75C-4D09-4E04-B764-948F8F9E1D22}"/>
    <dgm:cxn modelId="{02EF5A9E-4073-4104-8862-29684EDF9A6C}" srcId="{75A5AAFB-1CD0-4D8D-B94E-D0C61B5D2848}" destId="{427A0812-6134-4358-9F6A-C29463119654}" srcOrd="1" destOrd="0" parTransId="{9C3E6313-5365-465F-A9C7-E7E9154811C1}" sibTransId="{9F13EFE4-1ECF-4743-A429-99406C6D2F04}"/>
    <dgm:cxn modelId="{8C059C5E-0627-4123-B7DC-94B935AFA32D}" type="presOf" srcId="{9836A358-BDBC-4AE2-9C3E-02E38309F1C4}" destId="{7E40CF46-7E8A-47C8-89B2-032F4D4A459F}" srcOrd="0" destOrd="0" presId="urn:microsoft.com/office/officeart/2005/8/layout/hList6"/>
    <dgm:cxn modelId="{F10C2D62-BE94-4EA5-9C2B-E860CE1E9E7E}" srcId="{C1D36078-05C2-4CAB-9DAC-358FA9220256}" destId="{9836A358-BDBC-4AE2-9C3E-02E38309F1C4}" srcOrd="1" destOrd="0" parTransId="{83A673F3-120B-46BC-A694-71C79989EF83}" sibTransId="{CC31B1C5-9777-4739-81EF-BB552A0A9BF0}"/>
    <dgm:cxn modelId="{8777DCFF-8F85-44B5-963E-3AFAA54D6492}" srcId="{C1D36078-05C2-4CAB-9DAC-358FA9220256}" destId="{4EC4F102-FC26-4050-B305-0C6004BFFA49}" srcOrd="0" destOrd="0" parTransId="{4E9F5148-FFF7-4420-A86D-E7416907C2A1}" sibTransId="{0A0D3C2F-E4C7-4E68-9F7E-217782C718CB}"/>
    <dgm:cxn modelId="{E73E50B8-F436-4FB1-B29F-B1A83B4DDE1E}" type="presOf" srcId="{427A0812-6134-4358-9F6A-C29463119654}" destId="{D6FAE845-D7E4-4EEC-8CC6-502ACA494C78}" srcOrd="0" destOrd="2" presId="urn:microsoft.com/office/officeart/2005/8/layout/hList6"/>
    <dgm:cxn modelId="{6060107F-D673-4B21-BB0A-DA07B415E3FC}" srcId="{75A5AAFB-1CD0-4D8D-B94E-D0C61B5D2848}" destId="{E54B26F1-7529-4BC6-A8A0-94741533DCB3}" srcOrd="0" destOrd="0" parTransId="{9CFBC521-BA0C-406B-A378-4D18AA22C13F}" sibTransId="{9DEF417A-9C3E-44AD-88EC-D20ED5F1F266}"/>
    <dgm:cxn modelId="{7F981598-75CB-4559-B64D-3B1A17CF687F}" type="presOf" srcId="{C1D36078-05C2-4CAB-9DAC-358FA9220256}" destId="{4FAFC04A-85F3-420E-8D5F-9AEE4D456D24}" srcOrd="0" destOrd="0" presId="urn:microsoft.com/office/officeart/2005/8/layout/hList6"/>
    <dgm:cxn modelId="{CA385226-49D6-4FF1-A203-1339239827A4}" type="presParOf" srcId="{4FAFC04A-85F3-420E-8D5F-9AEE4D456D24}" destId="{1DB20603-F08C-470F-9C7F-39F839552114}" srcOrd="0" destOrd="0" presId="urn:microsoft.com/office/officeart/2005/8/layout/hList6"/>
    <dgm:cxn modelId="{886A98DB-E3FD-47B1-88FB-652B86F60D08}" type="presParOf" srcId="{4FAFC04A-85F3-420E-8D5F-9AEE4D456D24}" destId="{3B3F6355-EF33-478E-8D65-5CB8CFA2EC34}" srcOrd="1" destOrd="0" presId="urn:microsoft.com/office/officeart/2005/8/layout/hList6"/>
    <dgm:cxn modelId="{C9FABCFD-A3BC-4574-8BCA-DCADD0EDDD91}" type="presParOf" srcId="{4FAFC04A-85F3-420E-8D5F-9AEE4D456D24}" destId="{7E40CF46-7E8A-47C8-89B2-032F4D4A459F}" srcOrd="2" destOrd="0" presId="urn:microsoft.com/office/officeart/2005/8/layout/hList6"/>
    <dgm:cxn modelId="{C981FE97-91CB-42DF-A84A-1F2ABA9AE6EE}" type="presParOf" srcId="{4FAFC04A-85F3-420E-8D5F-9AEE4D456D24}" destId="{466F7285-E1B9-4B22-AF74-6B5EF9CFBE46}" srcOrd="3" destOrd="0" presId="urn:microsoft.com/office/officeart/2005/8/layout/hList6"/>
    <dgm:cxn modelId="{EE986BC0-2258-4B3D-B59E-243D1FA33083}" type="presParOf" srcId="{4FAFC04A-85F3-420E-8D5F-9AEE4D456D24}" destId="{D6FAE845-D7E4-4EEC-8CC6-502ACA494C7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FF8157-2CF4-4200-B2A1-DAB86A5BBA08}">
      <dsp:nvSpPr>
        <dsp:cNvPr id="0" name=""/>
        <dsp:cNvSpPr/>
      </dsp:nvSpPr>
      <dsp:spPr>
        <a:xfrm>
          <a:off x="0" y="0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smtClean="0">
              <a:solidFill>
                <a:schemeClr val="bg1"/>
              </a:solidFill>
            </a:rPr>
            <a:t>Kratak </a:t>
          </a:r>
          <a:r>
            <a:rPr lang="hr-HR" sz="3200" kern="1200" dirty="0" smtClean="0">
              <a:solidFill>
                <a:schemeClr val="bg1"/>
              </a:solidFill>
            </a:rPr>
            <a:t>pregled teorija žalovanja</a:t>
          </a:r>
          <a:endParaRPr lang="hr-HR" sz="3200" kern="1200" dirty="0">
            <a:solidFill>
              <a:schemeClr val="bg1"/>
            </a:solidFill>
          </a:endParaRPr>
        </a:p>
      </dsp:txBody>
      <dsp:txXfrm>
        <a:off x="1606793" y="0"/>
        <a:ext cx="5860806" cy="1132737"/>
      </dsp:txXfrm>
    </dsp:sp>
    <dsp:sp modelId="{815C8674-D165-42CA-987B-58945E50ABE6}">
      <dsp:nvSpPr>
        <dsp:cNvPr id="0" name=""/>
        <dsp:cNvSpPr/>
      </dsp:nvSpPr>
      <dsp:spPr>
        <a:xfrm>
          <a:off x="113273" y="113273"/>
          <a:ext cx="1493520" cy="906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877F1-AAB7-431B-9F84-1D6361121F82}">
      <dsp:nvSpPr>
        <dsp:cNvPr id="0" name=""/>
        <dsp:cNvSpPr/>
      </dsp:nvSpPr>
      <dsp:spPr>
        <a:xfrm>
          <a:off x="0" y="1246010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smtClean="0"/>
            <a:t>Tok </a:t>
          </a:r>
          <a:r>
            <a:rPr lang="hr-HR" sz="3200" kern="1200" dirty="0" smtClean="0"/>
            <a:t>procesa žalovanja</a:t>
          </a:r>
          <a:endParaRPr lang="hr-HR" sz="3200" kern="1200" dirty="0"/>
        </a:p>
      </dsp:txBody>
      <dsp:txXfrm>
        <a:off x="1606793" y="1246010"/>
        <a:ext cx="5860806" cy="1132737"/>
      </dsp:txXfrm>
    </dsp:sp>
    <dsp:sp modelId="{9DCE20C3-B9F3-4185-9C68-9EA43E3993EF}">
      <dsp:nvSpPr>
        <dsp:cNvPr id="0" name=""/>
        <dsp:cNvSpPr/>
      </dsp:nvSpPr>
      <dsp:spPr>
        <a:xfrm>
          <a:off x="113273" y="1359284"/>
          <a:ext cx="1493520" cy="906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04A62-AF9C-4A57-AE04-22FFFB3658C6}">
      <dsp:nvSpPr>
        <dsp:cNvPr id="0" name=""/>
        <dsp:cNvSpPr/>
      </dsp:nvSpPr>
      <dsp:spPr>
        <a:xfrm>
          <a:off x="0" y="2492021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>
              <a:solidFill>
                <a:schemeClr val="bg1"/>
              </a:solidFill>
            </a:rPr>
            <a:t>Obilježja procesa žalovanja</a:t>
          </a:r>
          <a:endParaRPr lang="hr-HR" sz="3200" kern="1200" dirty="0">
            <a:solidFill>
              <a:schemeClr val="bg1"/>
            </a:solidFill>
          </a:endParaRPr>
        </a:p>
      </dsp:txBody>
      <dsp:txXfrm>
        <a:off x="1606793" y="2492021"/>
        <a:ext cx="5860806" cy="1132737"/>
      </dsp:txXfrm>
    </dsp:sp>
    <dsp:sp modelId="{610BDE9D-B492-4225-B1E6-4E3684DCADF5}">
      <dsp:nvSpPr>
        <dsp:cNvPr id="0" name=""/>
        <dsp:cNvSpPr/>
      </dsp:nvSpPr>
      <dsp:spPr>
        <a:xfrm>
          <a:off x="113273" y="2605295"/>
          <a:ext cx="1493520" cy="906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733D4-3249-4248-8B86-BC9B04EFF216}">
      <dsp:nvSpPr>
        <dsp:cNvPr id="0" name=""/>
        <dsp:cNvSpPr/>
      </dsp:nvSpPr>
      <dsp:spPr>
        <a:xfrm>
          <a:off x="0" y="3738032"/>
          <a:ext cx="7467600" cy="1132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>
              <a:solidFill>
                <a:schemeClr val="bg1"/>
              </a:solidFill>
            </a:rPr>
            <a:t>Potpora u procesu žalovanja u okvirima palijativne skrbi</a:t>
          </a:r>
        </a:p>
      </dsp:txBody>
      <dsp:txXfrm>
        <a:off x="1606793" y="3738032"/>
        <a:ext cx="5860806" cy="1132737"/>
      </dsp:txXfrm>
    </dsp:sp>
    <dsp:sp modelId="{C3D8F323-C6DF-44A2-9867-38FE82EED194}">
      <dsp:nvSpPr>
        <dsp:cNvPr id="0" name=""/>
        <dsp:cNvSpPr/>
      </dsp:nvSpPr>
      <dsp:spPr>
        <a:xfrm>
          <a:off x="113273" y="3851306"/>
          <a:ext cx="1493520" cy="906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4C17CA-68D6-4AB5-B167-5989E620C440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Sigmund Freud, Erich Lindemann; John Bowlby</a:t>
          </a:r>
          <a:endParaRPr lang="hr-HR" sz="1900" kern="1200" dirty="0"/>
        </a:p>
      </dsp:txBody>
      <dsp:txXfrm rot="5400000">
        <a:off x="3621405" y="-1293891"/>
        <a:ext cx="1047750" cy="3901440"/>
      </dsp:txXfrm>
    </dsp:sp>
    <dsp:sp modelId="{EDA1080B-3596-4526-BF17-1A8E24793303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Psihoanalitički modeli žalovanja</a:t>
          </a:r>
          <a:endParaRPr lang="hr-HR" sz="1800" b="1" kern="1200" dirty="0"/>
        </a:p>
      </dsp:txBody>
      <dsp:txXfrm>
        <a:off x="0" y="1984"/>
        <a:ext cx="2194560" cy="1309687"/>
      </dsp:txXfrm>
    </dsp:sp>
    <dsp:sp modelId="{4E0CB23C-63B5-421B-BDCD-734DFD71466B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Collin Murray Parkes, William Worden</a:t>
          </a:r>
          <a:endParaRPr lang="hr-HR" sz="1900" kern="1200" dirty="0"/>
        </a:p>
      </dsp:txBody>
      <dsp:txXfrm rot="5400000">
        <a:off x="3621405" y="81279"/>
        <a:ext cx="1047750" cy="3901440"/>
      </dsp:txXfrm>
    </dsp:sp>
    <dsp:sp modelId="{45A4F01D-35E2-47FE-8A96-A29F657CA0BE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Modeli žalovanja druge generacije</a:t>
          </a:r>
          <a:endParaRPr lang="hr-HR" sz="1800" b="1" kern="1200" dirty="0"/>
        </a:p>
      </dsp:txBody>
      <dsp:txXfrm>
        <a:off x="0" y="1377156"/>
        <a:ext cx="2194560" cy="1309687"/>
      </dsp:txXfrm>
    </dsp:sp>
    <dsp:sp modelId="{325009BF-4B48-468C-869B-C22EA3000A69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Dennis Klass, Phyllis Silvermann</a:t>
          </a:r>
          <a:endParaRPr lang="hr-HR" sz="1900" kern="1200" dirty="0"/>
        </a:p>
      </dsp:txBody>
      <dsp:txXfrm rot="5400000">
        <a:off x="3621405" y="1456451"/>
        <a:ext cx="1047750" cy="3901440"/>
      </dsp:txXfrm>
    </dsp:sp>
    <dsp:sp modelId="{ECC624A8-E4F6-47EA-A87E-453ABF046AE4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Teorija nastavljenih veza</a:t>
          </a:r>
          <a:endParaRPr lang="hr-HR" sz="1800" b="1" kern="1200" dirty="0"/>
        </a:p>
      </dsp:txBody>
      <dsp:txXfrm>
        <a:off x="0" y="2752328"/>
        <a:ext cx="2194560" cy="13096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2DF19B-F9F7-4FAE-930F-4B404865989B}">
      <dsp:nvSpPr>
        <dsp:cNvPr id="0" name=""/>
        <dsp:cNvSpPr/>
      </dsp:nvSpPr>
      <dsp:spPr>
        <a:xfrm>
          <a:off x="931465" y="0"/>
          <a:ext cx="4873625" cy="48736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DC455-37C2-4491-BEA4-AC4B55E05044}">
      <dsp:nvSpPr>
        <dsp:cNvPr id="0" name=""/>
        <dsp:cNvSpPr/>
      </dsp:nvSpPr>
      <dsp:spPr>
        <a:xfrm>
          <a:off x="3368278" y="487838"/>
          <a:ext cx="3167856" cy="86621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Duhovna</a:t>
          </a:r>
          <a:endParaRPr lang="hr-HR" sz="2000" kern="1200" dirty="0"/>
        </a:p>
      </dsp:txBody>
      <dsp:txXfrm>
        <a:off x="3368278" y="487838"/>
        <a:ext cx="3167856" cy="866210"/>
      </dsp:txXfrm>
    </dsp:sp>
    <dsp:sp modelId="{D3252E56-91A8-419C-890E-668EE9803BF0}">
      <dsp:nvSpPr>
        <dsp:cNvPr id="0" name=""/>
        <dsp:cNvSpPr/>
      </dsp:nvSpPr>
      <dsp:spPr>
        <a:xfrm>
          <a:off x="3368278" y="1462325"/>
          <a:ext cx="3167856" cy="86621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smtClean="0"/>
            <a:t>Socijalna</a:t>
          </a:r>
          <a:endParaRPr lang="hr-HR" sz="2000" kern="1200" dirty="0"/>
        </a:p>
      </dsp:txBody>
      <dsp:txXfrm>
        <a:off x="3368278" y="1462325"/>
        <a:ext cx="3167856" cy="866210"/>
      </dsp:txXfrm>
    </dsp:sp>
    <dsp:sp modelId="{A2FB81DC-50DE-4888-8205-E52CA5FB452A}">
      <dsp:nvSpPr>
        <dsp:cNvPr id="0" name=""/>
        <dsp:cNvSpPr/>
      </dsp:nvSpPr>
      <dsp:spPr>
        <a:xfrm>
          <a:off x="3368278" y="2436812"/>
          <a:ext cx="3167856" cy="86621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Psihološko – emocionalna i mentalna</a:t>
          </a:r>
          <a:endParaRPr lang="hr-HR" sz="2000" kern="1200" dirty="0"/>
        </a:p>
      </dsp:txBody>
      <dsp:txXfrm>
        <a:off x="3368278" y="2436812"/>
        <a:ext cx="3167856" cy="866210"/>
      </dsp:txXfrm>
    </dsp:sp>
    <dsp:sp modelId="{82DC6F79-B7A2-4192-8842-6E3BD1AC5EBF}">
      <dsp:nvSpPr>
        <dsp:cNvPr id="0" name=""/>
        <dsp:cNvSpPr/>
      </dsp:nvSpPr>
      <dsp:spPr>
        <a:xfrm>
          <a:off x="3368278" y="3411299"/>
          <a:ext cx="3167856" cy="86621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Tjelesna</a:t>
          </a:r>
          <a:endParaRPr lang="hr-HR" sz="2000" kern="1200" dirty="0"/>
        </a:p>
      </dsp:txBody>
      <dsp:txXfrm>
        <a:off x="3368278" y="3411299"/>
        <a:ext cx="3167856" cy="8662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B20603-F08C-470F-9C7F-39F839552114}">
      <dsp:nvSpPr>
        <dsp:cNvPr id="0" name=""/>
        <dsp:cNvSpPr/>
      </dsp:nvSpPr>
      <dsp:spPr>
        <a:xfrm rot="16200000">
          <a:off x="-1250856" y="1251768"/>
          <a:ext cx="4873625" cy="23700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243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Bookman Old Style" pitchFamily="18" charset="0"/>
            </a:rPr>
            <a:t>Psihološki i duhovni rast i razvoj</a:t>
          </a:r>
          <a:endParaRPr lang="hr-HR" sz="2300" kern="1200" dirty="0"/>
        </a:p>
      </dsp:txBody>
      <dsp:txXfrm rot="16200000">
        <a:off x="-1250856" y="1251768"/>
        <a:ext cx="4873625" cy="2370087"/>
      </dsp:txXfrm>
    </dsp:sp>
    <dsp:sp modelId="{7E40CF46-7E8A-47C8-89B2-032F4D4A459F}">
      <dsp:nvSpPr>
        <dsp:cNvPr id="0" name=""/>
        <dsp:cNvSpPr/>
      </dsp:nvSpPr>
      <dsp:spPr>
        <a:xfrm rot="16200000">
          <a:off x="1296987" y="1251768"/>
          <a:ext cx="4873625" cy="23700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243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Bookman Old Style" pitchFamily="18" charset="0"/>
            </a:rPr>
            <a:t>Dublji kontakt sa sobom, poznavanje sebe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>
              <a:latin typeface="Bookman Old Style" pitchFamily="18" charset="0"/>
            </a:rPr>
            <a:t>Svijest o važnosti življenja “sada i ovdje”</a:t>
          </a:r>
          <a:endParaRPr lang="hr-HR" sz="2300" kern="1200" dirty="0"/>
        </a:p>
      </dsp:txBody>
      <dsp:txXfrm rot="16200000">
        <a:off x="1296987" y="1251768"/>
        <a:ext cx="4873625" cy="2370087"/>
      </dsp:txXfrm>
    </dsp:sp>
    <dsp:sp modelId="{D6FAE845-D7E4-4EEC-8CC6-502ACA494C78}">
      <dsp:nvSpPr>
        <dsp:cNvPr id="0" name=""/>
        <dsp:cNvSpPr/>
      </dsp:nvSpPr>
      <dsp:spPr>
        <a:xfrm rot="16200000">
          <a:off x="3844831" y="1251768"/>
          <a:ext cx="4873625" cy="23700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latin typeface="Bookman Old Style" pitchFamily="18" charset="0"/>
            </a:rPr>
            <a:t>Cijenjenje pravih ljudskih vrijednosti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latin typeface="Bookman Old Style" pitchFamily="18" charset="0"/>
            </a:rPr>
            <a:t>Više suosjećanja s drugima</a:t>
          </a:r>
          <a:endParaRPr lang="hr-H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2400" kern="1200" dirty="0"/>
        </a:p>
      </dsp:txBody>
      <dsp:txXfrm rot="16200000">
        <a:off x="3844831" y="1251768"/>
        <a:ext cx="4873625" cy="2370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3109-032E-47B4-8633-16CB9FCFF286}" type="datetimeFigureOut">
              <a:rPr lang="hr-HR" smtClean="0"/>
              <a:pPr/>
              <a:t>29.5.2013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06274-2326-42DC-A2FF-CD76344B59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9940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2DFF2-C3EF-4E56-BEE4-FEC726F4F240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06274-2326-42DC-A2FF-CD76344B59A9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6678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4DE522-9CA0-4DDC-B8E4-BFB49B15269C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hr-HR" smtClean="0"/>
              <a:t>Melita Reiner</a:t>
            </a:r>
            <a:endParaRPr lang="hr-H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7C3C-76D8-40AB-BF7F-8D3BBFEA2F3E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Melita Reiner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FE84-0701-41E7-9C1B-A9B1813A37C4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Melita Reiner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9E443B-2343-4AD8-B750-D7BF706AF79B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r-HR" smtClean="0"/>
              <a:t>Melita Reiner</a:t>
            </a: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29E955-4ACA-4081-9E9D-F226831C44B4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hr-HR" smtClean="0"/>
              <a:t>Melita Reiner</a:t>
            </a:r>
            <a:endParaRPr lang="hr-H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498C-2DA3-4D0F-862A-98F0788555E9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Melita Reiner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81D4-5FAD-4E39-BA2A-E3DE56762053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Melita Reiner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2A7641-D1F6-4D3A-BD44-47B1C8E4F813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r-HR" smtClean="0"/>
              <a:t>Melita Reiner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8137-1172-4D3B-BD5D-0AEB695010D8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Melita Reiner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BAF34E-96A3-4243-B6D4-94F9B429FA0F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hr-HR" smtClean="0"/>
              <a:t>Melita Reiner</a:t>
            </a: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5C1EA7-69BD-45CA-97F4-6B2AD17F28D9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hr-HR" smtClean="0"/>
              <a:t>Melita Reiner</a:t>
            </a: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D7D6B0-55BE-42EA-9DDF-26775721874B}" type="datetime1">
              <a:rPr lang="hr-HR" smtClean="0"/>
              <a:pPr/>
              <a:t>29.5.2013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Melita Reiner</a:t>
            </a: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A734D7-CDBC-4B08-AEF1-C828A698D6E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uer.org/" TargetMode="External"/><Relationship Id="rId2" Type="http://schemas.openxmlformats.org/officeDocument/2006/relationships/hyperlink" Target="http://www.traz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www.spomen.hr/" TargetMode="External"/><Relationship Id="rId4" Type="http://schemas.openxmlformats.org/officeDocument/2006/relationships/hyperlink" Target="http://www.onlinesgriefsupport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Logo za edukaciju te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985963"/>
            <a:ext cx="910907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97" y="332656"/>
            <a:ext cx="7467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Stadiji žalovanja prema </a:t>
            </a:r>
            <a:br>
              <a:rPr lang="hr-H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hr-HR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elisabeth k</a:t>
            </a:r>
            <a:r>
              <a:rPr lang="hr-HR" sz="2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hr-HR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bler </a:t>
            </a:r>
            <a:r>
              <a:rPr lang="hr-H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ross</a:t>
            </a:r>
            <a:endParaRPr lang="hr-H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NAJČEŠĆE REAKCIJE  NA VIJEST O TERMINALNOJ BOLESTI/ GUBITKU</a:t>
            </a:r>
          </a:p>
          <a:p>
            <a:pPr>
              <a:buFont typeface="Wingdings" pitchFamily="2" charset="2"/>
              <a:buChar char="Ø"/>
            </a:pPr>
            <a:endParaRPr lang="hr-H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Šok/ poricanje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Ljutnja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Pregovaranje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Depresija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Prihvaćanje</a:t>
            </a:r>
            <a:endParaRPr lang="hr-H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0148"/>
            <a:ext cx="2491438" cy="126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14" y="4791155"/>
            <a:ext cx="2114166" cy="131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16" y="3140968"/>
            <a:ext cx="1783252" cy="133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1879386" cy="140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61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ZADACI ŽALOVANJA </a:t>
            </a:r>
            <a:br>
              <a:rPr lang="hr-H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(William Worden)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Prihvatiti stvarnost gubitka.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Proraditi bol zbog gubitka.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Prilagoditi se okruženju u kojem umrle osobe više nema.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Emocionalno “premjestiti” umrlu osobu i nastaviti živjeti.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r-HR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</a:t>
            </a:r>
          </a:p>
        </p:txBody>
      </p:sp>
      <p:pic>
        <p:nvPicPr>
          <p:cNvPr id="18436" name="Picture 4" descr="B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3587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pPr algn="ctr"/>
            <a:r>
              <a:rPr lang="hr-H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ZADACI ŽALOVANJA </a:t>
            </a:r>
            <a:br>
              <a:rPr lang="hr-H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(William Worden)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Prihvatiti stvarnost </a:t>
            </a:r>
            <a:r>
              <a:rPr lang="hr-H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gubitka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Opetovano ponavljati informacije o onome što se dogodilo, ovisno o stupnju razvoja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Izbjegavati eufemizme i metafore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Naglasiti finalnost razdvajanja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Razgovarati o pogrebu i ritualima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Posjeta grobu ili krematoriju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48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ŠTO POMAŽE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…..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8153400" cy="4648200"/>
          </a:xfrm>
        </p:spPr>
        <p:txBody>
          <a:bodyPr/>
          <a:lstStyle/>
          <a:p>
            <a:r>
              <a:rPr lang="en-GB" smtClean="0">
                <a:latin typeface="Arial" pitchFamily="34" charset="0"/>
                <a:cs typeface="Arial" pitchFamily="34" charset="0"/>
              </a:rPr>
              <a:t>Ritual</a:t>
            </a:r>
            <a:r>
              <a:rPr lang="hr-HR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žalovanja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…….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84" name="Picture 4" descr="Mou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43644"/>
            <a:ext cx="3048000" cy="2838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5" name="Picture 5" descr="Family visting ceme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3444"/>
            <a:ext cx="2130425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6" descr="Mourning procession in Vict ti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089400" cy="2600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93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ZADACI ŽALOVANJA </a:t>
            </a:r>
            <a:b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(William Worden)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7467600" cy="48737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Proraditi </a:t>
            </a:r>
            <a:r>
              <a:rPr lang="hr-H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bol uslijed gubitka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Razgovarati o osjećajima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Dopustiti vrijeme za žalost i vrijeme “izvan žalosti”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Održavati uobičajenu obiteljsku rutinu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Suosjećanje od bliskih osoba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Razgovor o tome kako se osjećaji mijenjaju.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3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ZADACI ŽALOVANJA </a:t>
            </a:r>
            <a:b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(William Worden)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8737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r>
              <a:rPr lang="hr-H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Prilagoditi se okruženju u </a:t>
            </a:r>
            <a:r>
              <a:rPr lang="hr-HR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kojem </a:t>
            </a:r>
            <a:r>
              <a:rPr lang="hr-HR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umrle </a:t>
            </a:r>
            <a:r>
              <a:rPr lang="hr-HR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osobe </a:t>
            </a:r>
            <a:r>
              <a:rPr lang="hr-HR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više nema</a:t>
            </a:r>
            <a:r>
              <a:rPr lang="hr-H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Dopustiti vrijeme za žalovanje i prilagodbu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Održavati uspomene živima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Koristiti simbole sjećanja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3400" indent="-533400">
              <a:lnSpc>
                <a:spcPct val="9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Nastaviti označavati važne godišnjice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3400" indent="-533400">
              <a:lnSpc>
                <a:spcPct val="90000"/>
              </a:lnSpc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lnSpc>
                <a:spcPct val="9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Razgovarati o promjenama.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93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ZADACI ŽALOVANJA </a:t>
            </a:r>
            <a:b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hr-H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(William Worden)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hr-H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Emocionalno “premjestiti” umrlu osobu i nastaviti živjeti.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Osigurati dovoljno prostora i vremena za sjećanje na prošlost.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Dati dozvolu za sreću, uživanje u životu i ponovno vezivanje.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Preuzeto od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Worden J.W. (1996)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7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Ciljevi </a:t>
            </a:r>
            <a:r>
              <a:rPr lang="hr-HR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pružanja psihološke </a:t>
            </a:r>
            <a:r>
              <a:rPr lang="hr-HR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pomoći </a:t>
            </a:r>
            <a:r>
              <a:rPr lang="hr-HR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ožalošćenima</a:t>
            </a:r>
            <a:endParaRPr lang="en-US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dirty="0">
                <a:latin typeface="Arial" pitchFamily="34" charset="0"/>
                <a:cs typeface="Arial" pitchFamily="34" charset="0"/>
              </a:rPr>
              <a:t>● </a:t>
            </a:r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Ostvariti ozračje sigurnosti, pažnje i poštivanja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Potaknuti i omogućiti izražavanje misli i </a:t>
            </a:r>
            <a:r>
              <a:rPr lang="hr-H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osjećaja, otvorenu komunikaciju</a:t>
            </a:r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Pružiti informacije za bolje </a:t>
            </a:r>
            <a:r>
              <a:rPr lang="hr-H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razumijevanje </a:t>
            </a:r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psihofizičkih </a:t>
            </a:r>
            <a:r>
              <a:rPr lang="hr-H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procesa</a:t>
            </a:r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Olakšati prilagodbu osobnim i životnim promjenama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● Prevencija psiholoških i psihijatrijskih poremećaja</a:t>
            </a:r>
          </a:p>
          <a:p>
            <a:pPr>
              <a:buFont typeface="Wingdings" pitchFamily="2" charset="2"/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33" y="3068960"/>
            <a:ext cx="1728192" cy="14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4"/>
            <a:ext cx="1667878" cy="11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36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Oblici psihološke pomoći oboljelima i </a:t>
            </a:r>
            <a:r>
              <a:rPr lang="hr-HR" sz="3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obitelji </a:t>
            </a:r>
            <a:endParaRPr lang="en-US" sz="3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sz="2400" dirty="0">
              <a:latin typeface="Arial" pitchFamily="34" charset="0"/>
              <a:cs typeface="Arial" pitchFamily="34" charset="0"/>
            </a:endParaRPr>
          </a:p>
          <a:p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Individualna potpora</a:t>
            </a:r>
          </a:p>
          <a:p>
            <a:pPr>
              <a:buFont typeface="Wingdings" pitchFamily="2" charset="2"/>
              <a:buNone/>
            </a:pPr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Grupe potpore</a:t>
            </a:r>
          </a:p>
          <a:p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Potpora obitelji</a:t>
            </a:r>
          </a:p>
          <a:p>
            <a:pPr>
              <a:buFont typeface="Wingdings" pitchFamily="2" charset="2"/>
              <a:buNone/>
            </a:pPr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Individualno savjetovanje</a:t>
            </a:r>
          </a:p>
          <a:p>
            <a:pPr>
              <a:buFont typeface="Wingdings" pitchFamily="2" charset="2"/>
              <a:buNone/>
            </a:pPr>
            <a:endParaRPr lang="hr-H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Individualna ili/i grupna psihoterapija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535d29fa69c6b2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773238"/>
            <a:ext cx="1582738" cy="1011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841d4fd5070d2f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2160588" cy="1096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da9912bf12a979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1944688" cy="126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48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hr-H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Mogući pozitivni učinci žalovanja</a:t>
            </a:r>
            <a:endParaRPr lang="hr-H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22981626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151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4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ŽALOVANJE</a:t>
            </a:r>
            <a:endParaRPr lang="hr-HR" sz="4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0" y="5301208"/>
            <a:ext cx="6172200" cy="107371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endParaRPr lang="hr-HR" dirty="0" smtClean="0"/>
          </a:p>
        </p:txBody>
      </p:sp>
    </p:spTree>
    <p:extLst>
      <p:ext uri="{BB962C8B-B14F-4D97-AF65-F5344CB8AC3E}">
        <p14:creationId xmlns="" xmlns:p14="http://schemas.microsoft.com/office/powerpoint/2010/main" val="957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Posttraumatski rast i razvoj (PTSG)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kroz žalovanje.....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Citati: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„...osjećam da sam nekako postao bolji čovjek!”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„...uopće me više ne zamaraju stvari koje su mi ranije bile važne, cijenim život!”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„Promijenila sam se, znam da treba svjesno živjeti svaki dan i to činim...”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„Ljubav je najvažnija u životu...i unutarnji mir!”</a:t>
            </a:r>
            <a:endParaRPr lang="hr-HR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60"/>
            <a:ext cx="2714230" cy="166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2781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88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PRIMJERI „SLUŽBI” ŽALOVANJA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WINSTON’S WISH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Pomoć za: - stručnjake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- škole, vrtiće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- roditelje, skrbnike</a:t>
            </a:r>
          </a:p>
          <a:p>
            <a:pPr marL="0" indent="0">
              <a:buNone/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.........</a:t>
            </a:r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23754"/>
            <a:ext cx="6307489" cy="17160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32040" y="4941168"/>
            <a:ext cx="28803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Glocestershire,</a:t>
            </a:r>
          </a:p>
          <a:p>
            <a:pPr algn="ctr"/>
            <a:r>
              <a:rPr lang="hr-HR" dirty="0" smtClean="0"/>
              <a:t>Engleska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755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 Christopher’s HOSPICE, London</a:t>
            </a:r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  SVIJEĆE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686" y="1543852"/>
            <a:ext cx="3770295" cy="18851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28803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572000" y="41490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40 godina podrške u žalovanju za djecu i mlade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799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Online stranice, forumi....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>
              <a:buNone/>
            </a:pPr>
            <a:endParaRPr lang="hr-HR" sz="32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hr-H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www.trauer.org</a:t>
            </a:r>
            <a:endParaRPr lang="hr-HR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www.onlinesgriefsupport.com</a:t>
            </a:r>
            <a:endParaRPr lang="hr-HR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www.spomen.hr</a:t>
            </a:r>
            <a:endParaRPr lang="hr-HR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9080"/>
            <a:ext cx="2286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54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0" y="5301208"/>
            <a:ext cx="6172200" cy="107371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Izvorni slajdovi: </a:t>
            </a:r>
            <a:r>
              <a:rPr lang="hr-HR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Melita Reiner</a:t>
            </a:r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74788761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898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proces žalovanja</a:t>
            </a:r>
            <a:endParaRPr lang="hr-H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ŽALOVANJE/TUGOVANJE</a:t>
            </a:r>
            <a:r>
              <a:rPr lang="hr-H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je prirodan, često dugotrajan, proces koji započinje nakon gubitka nekog/nečeg što je osobi bilo emocionalno važno, a manifestira na svim razinama bića – tjelesnoj, emocionalnoj, mentalnoj i duhovnoj;</a:t>
            </a:r>
          </a:p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procesu žalovanja važno je imati odgovarajuću psihološku i socijalnu potporu;</a:t>
            </a:r>
          </a:p>
          <a:p>
            <a:endParaRPr lang="hr-H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86" y="4619228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37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TEORIJE ŽALOVANJA</a:t>
            </a:r>
            <a:endParaRPr lang="hr-H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859731631"/>
              </p:ext>
            </p:extLst>
          </p:nvPr>
        </p:nvGraphicFramePr>
        <p:xfrm>
          <a:off x="140364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539552" y="170080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401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609600" y="1981200"/>
            <a:ext cx="2882900" cy="3505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1800" b="1" dirty="0">
                <a:latin typeface="Comic Sans MS" pitchFamily="66" charset="0"/>
              </a:rPr>
              <a:t>Orijentacija </a:t>
            </a:r>
          </a:p>
          <a:p>
            <a:pPr algn="ctr"/>
            <a:r>
              <a:rPr lang="hr-HR" sz="1800" b="1" dirty="0">
                <a:latin typeface="Comic Sans MS" pitchFamily="66" charset="0"/>
              </a:rPr>
              <a:t>prema gubitku</a:t>
            </a:r>
            <a:endParaRPr lang="en-GB" sz="1800" dirty="0">
              <a:latin typeface="Comic Sans MS" pitchFamily="66" charset="0"/>
            </a:endParaRPr>
          </a:p>
          <a:p>
            <a:pPr algn="ctr"/>
            <a:endParaRPr lang="hr-HR" sz="1800" dirty="0">
              <a:latin typeface="Comic Sans MS" pitchFamily="66" charset="0"/>
            </a:endParaRPr>
          </a:p>
          <a:p>
            <a:pPr algn="ctr"/>
            <a:r>
              <a:rPr lang="hr-HR" sz="1800" dirty="0" smtClean="0">
                <a:latin typeface="Arial"/>
                <a:cs typeface="Arial"/>
              </a:rPr>
              <a:t>● </a:t>
            </a:r>
            <a:r>
              <a:rPr lang="hr-HR" sz="1800" dirty="0" smtClean="0">
                <a:latin typeface="Comic Sans MS" pitchFamily="66" charset="0"/>
              </a:rPr>
              <a:t>Prorada </a:t>
            </a:r>
            <a:r>
              <a:rPr lang="hr-HR" sz="1800" dirty="0">
                <a:latin typeface="Comic Sans MS" pitchFamily="66" charset="0"/>
              </a:rPr>
              <a:t>tuge</a:t>
            </a:r>
            <a:endParaRPr lang="en-GB" sz="1800" dirty="0">
              <a:latin typeface="Comic Sans MS" pitchFamily="66" charset="0"/>
            </a:endParaRPr>
          </a:p>
          <a:p>
            <a:pPr algn="ctr"/>
            <a:r>
              <a:rPr lang="hr-HR" dirty="0">
                <a:latin typeface="Arial"/>
                <a:cs typeface="Arial"/>
              </a:rPr>
              <a:t>● </a:t>
            </a:r>
            <a:r>
              <a:rPr lang="hr-HR" sz="1800" dirty="0" smtClean="0">
                <a:latin typeface="Comic Sans MS" pitchFamily="66" charset="0"/>
              </a:rPr>
              <a:t>Prevladavaju </a:t>
            </a:r>
            <a:endParaRPr lang="hr-HR" sz="1800" dirty="0">
              <a:latin typeface="Comic Sans MS" pitchFamily="66" charset="0"/>
            </a:endParaRPr>
          </a:p>
          <a:p>
            <a:pPr algn="ctr"/>
            <a:r>
              <a:rPr lang="hr-HR" sz="1800" dirty="0">
                <a:latin typeface="Comic Sans MS" pitchFamily="66" charset="0"/>
              </a:rPr>
              <a:t>bolne emocije</a:t>
            </a:r>
            <a:endParaRPr lang="en-GB" sz="1800" dirty="0">
              <a:latin typeface="Comic Sans MS" pitchFamily="66" charset="0"/>
            </a:endParaRPr>
          </a:p>
          <a:p>
            <a:pPr algn="ctr"/>
            <a:r>
              <a:rPr lang="hr-HR" dirty="0">
                <a:latin typeface="Arial"/>
                <a:cs typeface="Arial"/>
              </a:rPr>
              <a:t>● </a:t>
            </a:r>
            <a:r>
              <a:rPr lang="hr-HR" sz="1800" dirty="0" smtClean="0">
                <a:latin typeface="Comic Sans MS" pitchFamily="66" charset="0"/>
              </a:rPr>
              <a:t>Prekidanje </a:t>
            </a:r>
            <a:r>
              <a:rPr lang="hr-HR" sz="1800" dirty="0">
                <a:latin typeface="Comic Sans MS" pitchFamily="66" charset="0"/>
              </a:rPr>
              <a:t>veza</a:t>
            </a:r>
            <a:endParaRPr lang="en-GB" sz="1800" dirty="0">
              <a:latin typeface="Comic Sans MS" pitchFamily="66" charset="0"/>
            </a:endParaRPr>
          </a:p>
          <a:p>
            <a:pPr algn="ctr"/>
            <a:r>
              <a:rPr lang="hr-HR" dirty="0">
                <a:latin typeface="Arial"/>
                <a:cs typeface="Arial"/>
              </a:rPr>
              <a:t>● </a:t>
            </a:r>
            <a:r>
              <a:rPr lang="hr-HR" sz="1800" dirty="0" smtClean="0">
                <a:latin typeface="Comic Sans MS" pitchFamily="66" charset="0"/>
              </a:rPr>
              <a:t>Negacija života</a:t>
            </a:r>
          </a:p>
          <a:p>
            <a:pPr algn="ctr"/>
            <a:r>
              <a:rPr lang="hr-HR" dirty="0" smtClean="0">
                <a:latin typeface="Arial"/>
                <a:cs typeface="Arial"/>
              </a:rPr>
              <a:t>● </a:t>
            </a:r>
            <a:r>
              <a:rPr lang="hr-HR" sz="1800" dirty="0" smtClean="0">
                <a:latin typeface="Comic Sans MS" pitchFamily="66" charset="0"/>
              </a:rPr>
              <a:t>Izbjegavanje</a:t>
            </a:r>
            <a:endParaRPr lang="en-GB" sz="1800" dirty="0">
              <a:latin typeface="Comic Sans MS" pitchFamily="66" charset="0"/>
            </a:endParaRPr>
          </a:p>
          <a:p>
            <a:pPr algn="ctr"/>
            <a:r>
              <a:rPr lang="hr-HR" sz="1800" dirty="0">
                <a:latin typeface="Comic Sans MS" pitchFamily="66" charset="0"/>
              </a:rPr>
              <a:t>promjena</a:t>
            </a:r>
            <a:endParaRPr lang="en-GB" sz="1800" dirty="0">
              <a:latin typeface="Comic Sans MS" pitchFamily="66" charset="0"/>
            </a:endParaRP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5791200" y="1981200"/>
            <a:ext cx="2971800" cy="3657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800" b="1" dirty="0">
              <a:latin typeface="Comic Sans MS" pitchFamily="66" charset="0"/>
            </a:endParaRPr>
          </a:p>
          <a:p>
            <a:pPr algn="ctr"/>
            <a:r>
              <a:rPr lang="hr-HR" sz="1800" b="1" dirty="0">
                <a:latin typeface="Comic Sans MS" pitchFamily="66" charset="0"/>
              </a:rPr>
              <a:t>Orijentacija </a:t>
            </a:r>
          </a:p>
          <a:p>
            <a:pPr algn="ctr"/>
            <a:r>
              <a:rPr lang="hr-HR" sz="1800" b="1" dirty="0">
                <a:latin typeface="Comic Sans MS" pitchFamily="66" charset="0"/>
              </a:rPr>
              <a:t>prema </a:t>
            </a:r>
            <a:r>
              <a:rPr lang="hr-HR" sz="1800" b="1" dirty="0" smtClean="0">
                <a:latin typeface="Comic Sans MS" pitchFamily="66" charset="0"/>
              </a:rPr>
              <a:t>oporavku</a:t>
            </a:r>
            <a:endParaRPr lang="en-GB" sz="1800" b="1" dirty="0">
              <a:latin typeface="Comic Sans MS" pitchFamily="66" charset="0"/>
            </a:endParaRPr>
          </a:p>
          <a:p>
            <a:pPr algn="ctr"/>
            <a:r>
              <a:rPr lang="hr-HR" dirty="0">
                <a:latin typeface="Arial"/>
                <a:cs typeface="Arial"/>
              </a:rPr>
              <a:t>● </a:t>
            </a:r>
            <a:r>
              <a:rPr lang="hr-HR" sz="1800" dirty="0" smtClean="0">
                <a:latin typeface="Comic Sans MS" pitchFamily="66" charset="0"/>
              </a:rPr>
              <a:t>Usmjeravanje</a:t>
            </a:r>
            <a:endParaRPr lang="hr-HR" sz="1800" dirty="0">
              <a:latin typeface="Comic Sans MS" pitchFamily="66" charset="0"/>
            </a:endParaRPr>
          </a:p>
          <a:p>
            <a:pPr algn="ctr"/>
            <a:r>
              <a:rPr lang="hr-HR" sz="1800" dirty="0">
                <a:latin typeface="Comic Sans MS" pitchFamily="66" charset="0"/>
              </a:rPr>
              <a:t>pažnje na promjene u</a:t>
            </a:r>
          </a:p>
          <a:p>
            <a:pPr algn="ctr"/>
            <a:r>
              <a:rPr lang="hr-HR" sz="1800" dirty="0">
                <a:latin typeface="Comic Sans MS" pitchFamily="66" charset="0"/>
              </a:rPr>
              <a:t>životu</a:t>
            </a:r>
            <a:endParaRPr lang="en-GB" sz="1800" dirty="0">
              <a:latin typeface="Comic Sans MS" pitchFamily="66" charset="0"/>
            </a:endParaRPr>
          </a:p>
          <a:p>
            <a:pPr algn="ctr"/>
            <a:r>
              <a:rPr lang="hr-HR" dirty="0">
                <a:latin typeface="Arial"/>
                <a:cs typeface="Arial"/>
              </a:rPr>
              <a:t>● </a:t>
            </a:r>
            <a:r>
              <a:rPr lang="hr-HR" sz="1800" dirty="0" smtClean="0">
                <a:latin typeface="Comic Sans MS" pitchFamily="66" charset="0"/>
              </a:rPr>
              <a:t>Nove </a:t>
            </a:r>
            <a:r>
              <a:rPr lang="hr-HR" sz="1800" dirty="0">
                <a:latin typeface="Comic Sans MS" pitchFamily="66" charset="0"/>
              </a:rPr>
              <a:t>aktivnosti</a:t>
            </a:r>
            <a:endParaRPr lang="en-GB" sz="1800" dirty="0">
              <a:latin typeface="Comic Sans MS" pitchFamily="66" charset="0"/>
            </a:endParaRPr>
          </a:p>
          <a:p>
            <a:pPr algn="ctr"/>
            <a:r>
              <a:rPr lang="hr-HR" dirty="0">
                <a:latin typeface="Arial"/>
                <a:cs typeface="Arial"/>
              </a:rPr>
              <a:t>● </a:t>
            </a:r>
            <a:r>
              <a:rPr lang="hr-HR" sz="1800" dirty="0" smtClean="0">
                <a:latin typeface="Comic Sans MS" pitchFamily="66" charset="0"/>
              </a:rPr>
              <a:t>Izbjegavanje </a:t>
            </a:r>
            <a:r>
              <a:rPr lang="hr-HR" sz="1800" dirty="0">
                <a:latin typeface="Comic Sans MS" pitchFamily="66" charset="0"/>
              </a:rPr>
              <a:t>tuge</a:t>
            </a:r>
            <a:endParaRPr lang="en-GB" sz="1800" dirty="0">
              <a:latin typeface="Comic Sans MS" pitchFamily="66" charset="0"/>
            </a:endParaRPr>
          </a:p>
          <a:p>
            <a:pPr algn="ctr"/>
            <a:r>
              <a:rPr lang="hr-HR" dirty="0">
                <a:latin typeface="Arial"/>
                <a:cs typeface="Arial"/>
              </a:rPr>
              <a:t>● </a:t>
            </a:r>
            <a:r>
              <a:rPr lang="hr-HR" sz="1800" dirty="0" smtClean="0">
                <a:latin typeface="Comic Sans MS" pitchFamily="66" charset="0"/>
              </a:rPr>
              <a:t>Nove </a:t>
            </a:r>
            <a:r>
              <a:rPr lang="hr-HR" sz="1800" dirty="0">
                <a:latin typeface="Comic Sans MS" pitchFamily="66" charset="0"/>
              </a:rPr>
              <a:t>uloge/</a:t>
            </a:r>
          </a:p>
          <a:p>
            <a:pPr algn="ctr"/>
            <a:r>
              <a:rPr lang="hr-HR" sz="1800" dirty="0">
                <a:latin typeface="Comic Sans MS" pitchFamily="66" charset="0"/>
              </a:rPr>
              <a:t>identitet/</a:t>
            </a:r>
          </a:p>
          <a:p>
            <a:pPr algn="ctr"/>
            <a:r>
              <a:rPr lang="hr-HR" sz="1800" dirty="0">
                <a:latin typeface="Comic Sans MS" pitchFamily="66" charset="0"/>
              </a:rPr>
              <a:t>odnosi</a:t>
            </a:r>
          </a:p>
          <a:p>
            <a:pPr algn="ctr"/>
            <a:endParaRPr lang="en-GB" sz="1800" dirty="0">
              <a:latin typeface="Comic Sans MS" pitchFamily="66" charset="0"/>
            </a:endParaRPr>
          </a:p>
          <a:p>
            <a:pPr algn="ctr"/>
            <a:endParaRPr lang="en-GB" sz="1800" dirty="0">
              <a:latin typeface="Comic Sans MS" pitchFamily="66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57563" y="1857375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sz="1800" b="1" dirty="0" smtClean="0">
                <a:latin typeface="Comic Sans MS" pitchFamily="66" charset="0"/>
              </a:rPr>
              <a:t>Svakodnevni </a:t>
            </a:r>
            <a:r>
              <a:rPr lang="hr-HR" sz="1800" b="1" dirty="0">
                <a:latin typeface="Comic Sans MS" pitchFamily="66" charset="0"/>
              </a:rPr>
              <a:t>život</a:t>
            </a:r>
            <a:endParaRPr lang="en-GB" sz="1800" b="1" dirty="0">
              <a:latin typeface="Comic Sans MS" pitchFamily="66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14563" y="381000"/>
            <a:ext cx="4572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200" b="1" dirty="0">
                <a:latin typeface="Comic Sans MS" pitchFamily="66" charset="0"/>
              </a:rPr>
              <a:t>Dual </a:t>
            </a:r>
            <a:r>
              <a:rPr lang="hr-HR" sz="2200" b="1" dirty="0">
                <a:latin typeface="Comic Sans MS" pitchFamily="66" charset="0"/>
              </a:rPr>
              <a:t>procesni model žalovanja</a:t>
            </a:r>
          </a:p>
          <a:p>
            <a:pPr algn="ctr" eaLnBrk="1" hangingPunct="1">
              <a:spcBef>
                <a:spcPct val="50000"/>
              </a:spcBef>
            </a:pPr>
            <a:r>
              <a:rPr lang="hr-HR" sz="1800" b="1" dirty="0">
                <a:latin typeface="Comic Sans MS" pitchFamily="66" charset="0"/>
              </a:rPr>
              <a:t>Margaret Stroebe &amp; Heinz Schutt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800" b="1" dirty="0">
                <a:latin typeface="Comic Sans MS" pitchFamily="66" charset="0"/>
              </a:rPr>
              <a:t>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707904" y="3284984"/>
            <a:ext cx="18722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Left Arrow 2"/>
          <p:cNvSpPr/>
          <p:nvPr/>
        </p:nvSpPr>
        <p:spPr>
          <a:xfrm>
            <a:off x="3707904" y="4077072"/>
            <a:ext cx="187220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57582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 autoUpdateAnimBg="0"/>
      <p:bldP spid="5427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951535" cy="209075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7" y="4077072"/>
            <a:ext cx="2951535" cy="19701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91" y="4077072"/>
            <a:ext cx="2951535" cy="197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91" y="1628800"/>
            <a:ext cx="3024336" cy="2018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100200"/>
            <a:ext cx="472440" cy="1075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7976" y="3756773"/>
            <a:ext cx="646276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UNUTARNJI, PSIHOLOŠKI SVIJET</a:t>
            </a:r>
            <a:endParaRPr lang="hr-HR" dirty="0"/>
          </a:p>
        </p:txBody>
      </p:sp>
      <p:sp>
        <p:nvSpPr>
          <p:cNvPr id="11" name="Title 10"/>
          <p:cNvSpPr txBox="1">
            <a:spLocks noGrp="1"/>
          </p:cNvSpPr>
          <p:nvPr>
            <p:ph type="title"/>
          </p:nvPr>
        </p:nvSpPr>
        <p:spPr>
          <a:xfrm>
            <a:off x="457200" y="955973"/>
            <a:ext cx="74676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Vanjski svijet</a:t>
            </a:r>
            <a:endParaRPr lang="hr-H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4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Obilježja procesa žalovanja</a:t>
            </a:r>
            <a:b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razine utjecaja</a:t>
            </a: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02663207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697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ČIMBENICI KOJI UTJEČU NA REAKCIJU OSOBE NA SMRT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467600" cy="487375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Priroda smrti</a:t>
            </a:r>
          </a:p>
          <a:p>
            <a:pPr marL="0" indent="0" eaLnBrk="1" hangingPunct="1">
              <a:buNone/>
            </a:pPr>
            <a:endParaRPr lang="hr-H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Priroda odnosa sa umrlom osobom</a:t>
            </a:r>
          </a:p>
          <a:p>
            <a:pPr marL="0" indent="0" eaLnBrk="1" hangingPunct="1">
              <a:buNone/>
            </a:pPr>
            <a:endParaRPr lang="hr-H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“Nezavršeni poslovi”</a:t>
            </a:r>
          </a:p>
          <a:p>
            <a:pPr marL="0" indent="0" eaLnBrk="1" hangingPunct="1">
              <a:buNone/>
            </a:pPr>
            <a:endParaRPr lang="hr-H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Osobnost ožalošćene osobe</a:t>
            </a:r>
          </a:p>
          <a:p>
            <a:pPr marL="0" indent="0" eaLnBrk="1" hangingPunct="1">
              <a:buNone/>
            </a:pPr>
            <a:endParaRPr lang="hr-H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Sustav potpore</a:t>
            </a:r>
          </a:p>
          <a:p>
            <a:pPr marL="0" indent="0" eaLnBrk="1" hangingPunct="1">
              <a:buNone/>
            </a:pPr>
            <a:endParaRPr lang="hr-H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Sekundarni gubitci</a:t>
            </a:r>
          </a:p>
          <a:p>
            <a:pPr marL="0" indent="0" eaLnBrk="1" hangingPunct="1">
              <a:buNone/>
            </a:pPr>
            <a:endParaRPr lang="hr-H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Istovremeno prisutni izvori stresa</a:t>
            </a:r>
          </a:p>
          <a:p>
            <a:pPr marL="0" indent="0" eaLnBrk="1" hangingPunct="1">
              <a:buNone/>
            </a:pPr>
            <a:endParaRPr lang="hr-HR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hr-HR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Prethodna iskustva sa gubitcima</a:t>
            </a:r>
          </a:p>
          <a:p>
            <a:pPr eaLnBrk="1" hangingPunct="1">
              <a:buFont typeface="Wingdings" pitchFamily="2" charset="2"/>
              <a:buNone/>
            </a:pPr>
            <a:endParaRPr lang="hr-HR" sz="28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050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D0E8E8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0E8E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470</TotalTime>
  <Words>652</Words>
  <Application>Microsoft Office PowerPoint</Application>
  <PresentationFormat>On-screen Show (4:3)</PresentationFormat>
  <Paragraphs>189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Slide 1</vt:lpstr>
      <vt:lpstr>      ŽALOVANJE</vt:lpstr>
      <vt:lpstr>Slide 3</vt:lpstr>
      <vt:lpstr>                    proces žalovanja</vt:lpstr>
      <vt:lpstr>TEORIJE ŽALOVANJA</vt:lpstr>
      <vt:lpstr>Slide 6</vt:lpstr>
      <vt:lpstr>                                  Vanjski svijet</vt:lpstr>
      <vt:lpstr>Obilježja procesa žalovanja - razine utjecaja</vt:lpstr>
      <vt:lpstr> ČIMBENICI KOJI UTJEČU NA REAKCIJU OSOBE NA SMRT</vt:lpstr>
      <vt:lpstr>Stadiji žalovanja prema  dr. elisabeth kÜbler ross</vt:lpstr>
      <vt:lpstr>           ZADACI ŽALOVANJA               (William Worden)</vt:lpstr>
      <vt:lpstr>ZADACI ŽALOVANJA   (William Worden)</vt:lpstr>
      <vt:lpstr>ŠTO POMAŽE…..</vt:lpstr>
      <vt:lpstr>ZADACI ŽALOVANJA  (William Worden)</vt:lpstr>
      <vt:lpstr>ZADACI ŽALOVANJA   (William Worden)</vt:lpstr>
      <vt:lpstr>ZADACI ŽALOVANJA   (William Worden)</vt:lpstr>
      <vt:lpstr>Ciljevi pružanja psihološke pomoći ožalošćenima</vt:lpstr>
      <vt:lpstr>Oblici psihološke pomoći oboljelima i obitelji </vt:lpstr>
      <vt:lpstr>Mogući pozitivni učinci žalovanja</vt:lpstr>
      <vt:lpstr>Posttraumatski rast i razvoj (PTSG)</vt:lpstr>
      <vt:lpstr>PRIMJERI „SLUŽBI” ŽALOVANJA</vt:lpstr>
      <vt:lpstr>St Christopher’s HOSPICE, London</vt:lpstr>
      <vt:lpstr>Online stranice, forumi....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ULOGA PSIHOLOGA U OKVIRU PALIJATIVNE MEDICINE I SKRBI</dc:title>
  <dc:creator>Melita</dc:creator>
  <cp:lastModifiedBy>Mazohinda</cp:lastModifiedBy>
  <cp:revision>35</cp:revision>
  <dcterms:created xsi:type="dcterms:W3CDTF">2012-05-08T19:04:29Z</dcterms:created>
  <dcterms:modified xsi:type="dcterms:W3CDTF">2013-05-29T18:49:29Z</dcterms:modified>
</cp:coreProperties>
</file>